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7" r:id="rId3"/>
    <p:sldId id="273" r:id="rId4"/>
    <p:sldId id="259" r:id="rId5"/>
    <p:sldId id="269" r:id="rId6"/>
    <p:sldId id="277" r:id="rId7"/>
    <p:sldId id="279" r:id="rId8"/>
    <p:sldId id="280" r:id="rId9"/>
    <p:sldId id="282" r:id="rId10"/>
    <p:sldId id="281" r:id="rId11"/>
    <p:sldId id="268" r:id="rId12"/>
    <p:sldId id="284" r:id="rId13"/>
    <p:sldId id="285" r:id="rId14"/>
  </p:sldIdLst>
  <p:sldSz cx="9144000" cy="6858000" type="screen4x3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8"/>
  </p:normalViewPr>
  <p:slideViewPr>
    <p:cSldViewPr>
      <p:cViewPr varScale="1">
        <p:scale>
          <a:sx n="78" d="100"/>
          <a:sy n="78" d="100"/>
        </p:scale>
        <p:origin x="156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B3B1A-E10C-42EA-94AD-0E3DC824B52C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1E46B88-D97E-48E7-9C5D-92612494401F}">
      <dgm:prSet phldrT="[Texte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 anchor="ctr"/>
        <a:lstStyle/>
        <a:p>
          <a:pPr algn="ctr"/>
          <a:r>
            <a:rPr lang="fr-FR" sz="3600" dirty="0"/>
            <a:t>Textes de Référence</a:t>
          </a:r>
        </a:p>
      </dgm:t>
    </dgm:pt>
    <dgm:pt modelId="{67B55FBB-485C-4BDD-BA1A-1AAF87549D08}" type="parTrans" cxnId="{B15F8026-8E76-4D02-85CC-8490B9106BFF}">
      <dgm:prSet/>
      <dgm:spPr/>
      <dgm:t>
        <a:bodyPr/>
        <a:lstStyle/>
        <a:p>
          <a:endParaRPr lang="fr-FR"/>
        </a:p>
      </dgm:t>
    </dgm:pt>
    <dgm:pt modelId="{B5A93B57-B733-4047-AF2D-82188D166002}" type="sibTrans" cxnId="{B15F8026-8E76-4D02-85CC-8490B9106BFF}">
      <dgm:prSet/>
      <dgm:spPr/>
      <dgm:t>
        <a:bodyPr/>
        <a:lstStyle/>
        <a:p>
          <a:endParaRPr lang="fr-FR"/>
        </a:p>
      </dgm:t>
    </dgm:pt>
    <dgm:pt modelId="{282C3E8B-E68A-497B-BE13-083CC4EB2F0D}" type="pres">
      <dgm:prSet presAssocID="{EB4B3B1A-E10C-42EA-94AD-0E3DC824B52C}" presName="linearFlow" presStyleCnt="0">
        <dgm:presLayoutVars>
          <dgm:dir/>
          <dgm:animLvl val="lvl"/>
          <dgm:resizeHandles/>
        </dgm:presLayoutVars>
      </dgm:prSet>
      <dgm:spPr/>
    </dgm:pt>
    <dgm:pt modelId="{91FE1B15-03F2-4891-B8B6-66034D6A4797}" type="pres">
      <dgm:prSet presAssocID="{A1E46B88-D97E-48E7-9C5D-92612494401F}" presName="compositeNode" presStyleCnt="0">
        <dgm:presLayoutVars>
          <dgm:bulletEnabled val="1"/>
        </dgm:presLayoutVars>
      </dgm:prSet>
      <dgm:spPr/>
    </dgm:pt>
    <dgm:pt modelId="{19E04C56-6D31-4C85-80A3-1765C6946A44}" type="pres">
      <dgm:prSet presAssocID="{A1E46B88-D97E-48E7-9C5D-92612494401F}" presName="image" presStyleLbl="fgImgPlace1" presStyleIdx="0" presStyleCnt="1" custScaleX="70815" custScaleY="69697" custLinFactNeighborX="-17122" custLinFactNeighborY="-7909"/>
      <dgm:spPr>
        <a:blipFill rotWithShape="1">
          <a:blip xmlns:r="http://schemas.openxmlformats.org/officeDocument/2006/relationships" r:embed="rId1" cstate="print"/>
          <a:srcRect/>
          <a:stretch>
            <a:fillRect/>
          </a:stretch>
        </a:blipFill>
      </dgm:spPr>
    </dgm:pt>
    <dgm:pt modelId="{46FD8C8B-045B-4D5C-8880-FEA39744253B}" type="pres">
      <dgm:prSet presAssocID="{A1E46B88-D97E-48E7-9C5D-92612494401F}" presName="childNode" presStyleLbl="node1" presStyleIdx="0" presStyleCnt="1" custScaleX="97592" custScaleY="95232" custLinFactNeighborX="-1394" custLinFactNeighborY="1603">
        <dgm:presLayoutVars>
          <dgm:bulletEnabled val="1"/>
        </dgm:presLayoutVars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53BF9882-0E50-4994-A661-E9048B1100E3}" type="pres">
      <dgm:prSet presAssocID="{A1E46B88-D97E-48E7-9C5D-92612494401F}" presName="parentNode" presStyleLbl="revTx" presStyleIdx="0" presStyleCnt="1">
        <dgm:presLayoutVars>
          <dgm:chMax val="0"/>
          <dgm:bulletEnabled val="1"/>
        </dgm:presLayoutVars>
      </dgm:prSet>
      <dgm:spPr/>
    </dgm:pt>
  </dgm:ptLst>
  <dgm:cxnLst>
    <dgm:cxn modelId="{B15F8026-8E76-4D02-85CC-8490B9106BFF}" srcId="{EB4B3B1A-E10C-42EA-94AD-0E3DC824B52C}" destId="{A1E46B88-D97E-48E7-9C5D-92612494401F}" srcOrd="0" destOrd="0" parTransId="{67B55FBB-485C-4BDD-BA1A-1AAF87549D08}" sibTransId="{B5A93B57-B733-4047-AF2D-82188D166002}"/>
    <dgm:cxn modelId="{945C8628-59AD-44D1-B10C-9095DC60C0AE}" type="presOf" srcId="{A1E46B88-D97E-48E7-9C5D-92612494401F}" destId="{53BF9882-0E50-4994-A661-E9048B1100E3}" srcOrd="0" destOrd="0" presId="urn:microsoft.com/office/officeart/2005/8/layout/hList2"/>
    <dgm:cxn modelId="{0028C5DE-B552-4809-98B0-0AA6A4B99C08}" type="presOf" srcId="{EB4B3B1A-E10C-42EA-94AD-0E3DC824B52C}" destId="{282C3E8B-E68A-497B-BE13-083CC4EB2F0D}" srcOrd="0" destOrd="0" presId="urn:microsoft.com/office/officeart/2005/8/layout/hList2"/>
    <dgm:cxn modelId="{812C64A7-F27A-4CCF-8ACA-E9E92B722B2D}" type="presParOf" srcId="{282C3E8B-E68A-497B-BE13-083CC4EB2F0D}" destId="{91FE1B15-03F2-4891-B8B6-66034D6A4797}" srcOrd="0" destOrd="0" presId="urn:microsoft.com/office/officeart/2005/8/layout/hList2"/>
    <dgm:cxn modelId="{AC6D8967-1860-483D-A17A-65EC005AE8C8}" type="presParOf" srcId="{91FE1B15-03F2-4891-B8B6-66034D6A4797}" destId="{19E04C56-6D31-4C85-80A3-1765C6946A44}" srcOrd="0" destOrd="0" presId="urn:microsoft.com/office/officeart/2005/8/layout/hList2"/>
    <dgm:cxn modelId="{C940B390-3D9C-46FF-BA41-EDC3923DC80C}" type="presParOf" srcId="{91FE1B15-03F2-4891-B8B6-66034D6A4797}" destId="{46FD8C8B-045B-4D5C-8880-FEA39744253B}" srcOrd="1" destOrd="0" presId="urn:microsoft.com/office/officeart/2005/8/layout/hList2"/>
    <dgm:cxn modelId="{1BA6B029-C291-477B-95C3-9AE769236E15}" type="presParOf" srcId="{91FE1B15-03F2-4891-B8B6-66034D6A4797}" destId="{53BF9882-0E50-4994-A661-E9048B1100E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B87BBF-558E-4263-B9E1-9F9F81C1E763}" type="doc">
      <dgm:prSet loTypeId="urn:microsoft.com/office/officeart/2005/8/layout/v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837004C-6C56-408D-9DCA-1E88518BB91B}">
      <dgm:prSet phldrT="[Texte]"/>
      <dgm:spPr/>
      <dgm:t>
        <a:bodyPr/>
        <a:lstStyle/>
        <a:p>
          <a:r>
            <a:rPr lang="fr-FR" dirty="0"/>
            <a:t>Sauvetage</a:t>
          </a:r>
        </a:p>
      </dgm:t>
    </dgm:pt>
    <dgm:pt modelId="{213857E1-D076-449E-B242-EEFD1B8B5B91}" type="parTrans" cxnId="{6CA5654C-A633-4778-8395-B105041C670B}">
      <dgm:prSet/>
      <dgm:spPr/>
      <dgm:t>
        <a:bodyPr/>
        <a:lstStyle/>
        <a:p>
          <a:endParaRPr lang="fr-FR"/>
        </a:p>
      </dgm:t>
    </dgm:pt>
    <dgm:pt modelId="{CD4288A1-D314-4C9B-A33E-001BD234B4BA}" type="sibTrans" cxnId="{6CA5654C-A633-4778-8395-B105041C670B}">
      <dgm:prSet/>
      <dgm:spPr/>
      <dgm:t>
        <a:bodyPr/>
        <a:lstStyle/>
        <a:p>
          <a:endParaRPr lang="fr-FR"/>
        </a:p>
      </dgm:t>
    </dgm:pt>
    <dgm:pt modelId="{5D803250-1B4F-4A52-8060-9089EE8ADCE8}">
      <dgm:prSet phldrT="[Texte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On entend par « sauvetage » les mesures destinées à sauver les personnes d’un péril imminent.</a:t>
          </a:r>
        </a:p>
      </dgm:t>
    </dgm:pt>
    <dgm:pt modelId="{2FE2D708-CFA9-454D-A92F-E7EF89E3448D}" type="parTrans" cxnId="{5F7D949A-6EE0-4310-9E02-A887B0DC3505}">
      <dgm:prSet/>
      <dgm:spPr/>
      <dgm:t>
        <a:bodyPr/>
        <a:lstStyle/>
        <a:p>
          <a:endParaRPr lang="fr-FR"/>
        </a:p>
      </dgm:t>
    </dgm:pt>
    <dgm:pt modelId="{89571C77-0DC0-4E0C-A174-6F40F19B0948}" type="sibTrans" cxnId="{5F7D949A-6EE0-4310-9E02-A887B0DC3505}">
      <dgm:prSet/>
      <dgm:spPr/>
      <dgm:t>
        <a:bodyPr/>
        <a:lstStyle/>
        <a:p>
          <a:endParaRPr lang="fr-FR"/>
        </a:p>
      </dgm:t>
    </dgm:pt>
    <dgm:pt modelId="{8052B804-5923-43A1-9431-AFEB9CEA8854}">
      <dgm:prSet phldrT="[Texte]"/>
      <dgm:spPr/>
      <dgm:t>
        <a:bodyPr/>
        <a:lstStyle/>
        <a:p>
          <a:r>
            <a:rPr lang="fr-FR" dirty="0"/>
            <a:t>Sauvegarde</a:t>
          </a:r>
        </a:p>
      </dgm:t>
    </dgm:pt>
    <dgm:pt modelId="{93E72725-DF8F-4D4D-9116-6882EF5762F3}" type="parTrans" cxnId="{41242D90-9411-4DFB-AA92-A0D4AE872DC0}">
      <dgm:prSet/>
      <dgm:spPr/>
      <dgm:t>
        <a:bodyPr/>
        <a:lstStyle/>
        <a:p>
          <a:endParaRPr lang="fr-FR"/>
        </a:p>
      </dgm:t>
    </dgm:pt>
    <dgm:pt modelId="{0ED65FB7-3EAB-4AE3-BEB2-AE13F2FB475E}" type="sibTrans" cxnId="{41242D90-9411-4DFB-AA92-A0D4AE872DC0}">
      <dgm:prSet/>
      <dgm:spPr/>
      <dgm:t>
        <a:bodyPr/>
        <a:lstStyle/>
        <a:p>
          <a:endParaRPr lang="fr-FR"/>
        </a:p>
      </dgm:t>
    </dgm:pt>
    <dgm:pt modelId="{F0B90F73-0CC4-4115-9C48-5FDF68B0FAC2}">
      <dgm:prSet phldrT="[Texte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200" dirty="0"/>
            <a:t>La sauvegarde de la population sont des opérations qui ont lieu dans un environnement qui ne menaçant directement les réservistes. Les actions comprennent:</a:t>
          </a:r>
        </a:p>
      </dgm:t>
    </dgm:pt>
    <dgm:pt modelId="{3BEC11F1-DA2A-4B43-8AD3-6884E0F7A688}" type="parTrans" cxnId="{A9A4595E-0D50-4577-BFD3-884C5CC47A30}">
      <dgm:prSet/>
      <dgm:spPr/>
      <dgm:t>
        <a:bodyPr/>
        <a:lstStyle/>
        <a:p>
          <a:endParaRPr lang="fr-FR"/>
        </a:p>
      </dgm:t>
    </dgm:pt>
    <dgm:pt modelId="{D734BBB8-B9D0-436C-81D0-E05C2C496AE7}" type="sibTrans" cxnId="{A9A4595E-0D50-4577-BFD3-884C5CC47A30}">
      <dgm:prSet/>
      <dgm:spPr/>
      <dgm:t>
        <a:bodyPr/>
        <a:lstStyle/>
        <a:p>
          <a:endParaRPr lang="fr-FR"/>
        </a:p>
      </dgm:t>
    </dgm:pt>
    <dgm:pt modelId="{7656B3AA-7A37-4AE9-AB18-3FDBB81A2877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les opérations de secours aux personnes relèvent des SDIS.</a:t>
          </a:r>
        </a:p>
      </dgm:t>
    </dgm:pt>
    <dgm:pt modelId="{FA460BD1-C43F-4AAB-B98E-AC064325D2CA}" type="parTrans" cxnId="{31D757F6-AD05-4C7F-97CC-8A0CE55310AF}">
      <dgm:prSet/>
      <dgm:spPr/>
      <dgm:t>
        <a:bodyPr/>
        <a:lstStyle/>
        <a:p>
          <a:endParaRPr lang="fr-FR"/>
        </a:p>
      </dgm:t>
    </dgm:pt>
    <dgm:pt modelId="{3EDC8C66-8D19-44A5-9E3F-9D1D5E4FCE54}" type="sibTrans" cxnId="{31D757F6-AD05-4C7F-97CC-8A0CE55310AF}">
      <dgm:prSet/>
      <dgm:spPr/>
      <dgm:t>
        <a:bodyPr/>
        <a:lstStyle/>
        <a:p>
          <a:endParaRPr lang="fr-FR"/>
        </a:p>
      </dgm:t>
    </dgm:pt>
    <dgm:pt modelId="{CABAC0B3-66E7-4D42-A798-27E906512E66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400" dirty="0"/>
            <a:t>Les missions de sauvegarde de la population à la RCSC.</a:t>
          </a:r>
        </a:p>
      </dgm:t>
    </dgm:pt>
    <dgm:pt modelId="{E2FCC8AA-87CD-4B78-9125-8EEBBE5887A9}" type="parTrans" cxnId="{B6ADEE7F-C676-4FA2-8621-6A2F05369495}">
      <dgm:prSet/>
      <dgm:spPr/>
      <dgm:t>
        <a:bodyPr/>
        <a:lstStyle/>
        <a:p>
          <a:endParaRPr lang="fr-FR"/>
        </a:p>
      </dgm:t>
    </dgm:pt>
    <dgm:pt modelId="{E6930EF0-0B2B-4681-8383-1CCBF915DEF4}" type="sibTrans" cxnId="{B6ADEE7F-C676-4FA2-8621-6A2F05369495}">
      <dgm:prSet/>
      <dgm:spPr/>
      <dgm:t>
        <a:bodyPr/>
        <a:lstStyle/>
        <a:p>
          <a:endParaRPr lang="fr-FR"/>
        </a:p>
      </dgm:t>
    </dgm:pt>
    <dgm:pt modelId="{CF083CEB-40F9-4D9C-A5AC-2B9CB7A4FBA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200"/>
            <a:t>L’information à la population,</a:t>
          </a:r>
          <a:endParaRPr lang="fr-FR" sz="1200" dirty="0"/>
        </a:p>
      </dgm:t>
    </dgm:pt>
    <dgm:pt modelId="{FC067C7F-AA80-4738-AEB6-88C0D17FC926}" type="parTrans" cxnId="{314ED45D-F8F1-4D61-BD61-7E55728AE79B}">
      <dgm:prSet/>
      <dgm:spPr/>
      <dgm:t>
        <a:bodyPr/>
        <a:lstStyle/>
        <a:p>
          <a:endParaRPr lang="fr-FR"/>
        </a:p>
      </dgm:t>
    </dgm:pt>
    <dgm:pt modelId="{2D7B18FF-4490-4C35-B487-F2F60762015F}" type="sibTrans" cxnId="{314ED45D-F8F1-4D61-BD61-7E55728AE79B}">
      <dgm:prSet/>
      <dgm:spPr/>
      <dgm:t>
        <a:bodyPr/>
        <a:lstStyle/>
        <a:p>
          <a:endParaRPr lang="fr-FR"/>
        </a:p>
      </dgm:t>
    </dgm:pt>
    <dgm:pt modelId="{2BD6588C-2CDF-4D07-8ED7-024C59E0DCFD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200" dirty="0"/>
            <a:t>La diffusion de l’alerte,</a:t>
          </a:r>
        </a:p>
      </dgm:t>
    </dgm:pt>
    <dgm:pt modelId="{BBCCF7E4-99EE-496D-A826-F714353D3B4E}" type="parTrans" cxnId="{9F4F20F7-5FD3-41C8-B413-998E6F4C3FCF}">
      <dgm:prSet/>
      <dgm:spPr/>
      <dgm:t>
        <a:bodyPr/>
        <a:lstStyle/>
        <a:p>
          <a:endParaRPr lang="fr-FR"/>
        </a:p>
      </dgm:t>
    </dgm:pt>
    <dgm:pt modelId="{86EC7C3A-9585-41F0-AE7B-9F4A2F4B2FE6}" type="sibTrans" cxnId="{9F4F20F7-5FD3-41C8-B413-998E6F4C3FCF}">
      <dgm:prSet/>
      <dgm:spPr/>
      <dgm:t>
        <a:bodyPr/>
        <a:lstStyle/>
        <a:p>
          <a:endParaRPr lang="fr-FR"/>
        </a:p>
      </dgm:t>
    </dgm:pt>
    <dgm:pt modelId="{E35FC226-F5C0-4DDD-93FA-3EB31A90755C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200"/>
            <a:t>L’évacuation préventive,</a:t>
          </a:r>
          <a:endParaRPr lang="fr-FR" sz="1200" dirty="0"/>
        </a:p>
      </dgm:t>
    </dgm:pt>
    <dgm:pt modelId="{BD05A15D-D069-4576-A8DD-5580DB17CCEB}" type="parTrans" cxnId="{9777F1C0-3221-4FF2-B3E7-0AE8575E5023}">
      <dgm:prSet/>
      <dgm:spPr/>
      <dgm:t>
        <a:bodyPr/>
        <a:lstStyle/>
        <a:p>
          <a:endParaRPr lang="fr-FR"/>
        </a:p>
      </dgm:t>
    </dgm:pt>
    <dgm:pt modelId="{30896B12-74EC-4290-94A6-45B5720BFE2A}" type="sibTrans" cxnId="{9777F1C0-3221-4FF2-B3E7-0AE8575E5023}">
      <dgm:prSet/>
      <dgm:spPr/>
      <dgm:t>
        <a:bodyPr/>
        <a:lstStyle/>
        <a:p>
          <a:endParaRPr lang="fr-FR"/>
        </a:p>
      </dgm:t>
    </dgm:pt>
    <dgm:pt modelId="{2C862067-F7EA-4C45-9246-844399EC0C1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200" dirty="0"/>
            <a:t>Le ravitaillement et le relogement des personnes sinistrées,</a:t>
          </a:r>
        </a:p>
      </dgm:t>
    </dgm:pt>
    <dgm:pt modelId="{6467230D-02A8-42F6-9916-1F2551A008EF}" type="parTrans" cxnId="{27AFC53C-FD95-4C4A-BDB1-84BAAE6737BB}">
      <dgm:prSet/>
      <dgm:spPr/>
      <dgm:t>
        <a:bodyPr/>
        <a:lstStyle/>
        <a:p>
          <a:endParaRPr lang="fr-FR"/>
        </a:p>
      </dgm:t>
    </dgm:pt>
    <dgm:pt modelId="{C38769D1-01BE-4F66-9E5C-F42AA81D0795}" type="sibTrans" cxnId="{27AFC53C-FD95-4C4A-BDB1-84BAAE6737BB}">
      <dgm:prSet/>
      <dgm:spPr/>
      <dgm:t>
        <a:bodyPr/>
        <a:lstStyle/>
        <a:p>
          <a:endParaRPr lang="fr-FR"/>
        </a:p>
      </dgm:t>
    </dgm:pt>
    <dgm:pt modelId="{852F8090-735C-4568-933E-F2465FB6DC20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200" dirty="0"/>
            <a:t>Le soutien moral aux victimes.</a:t>
          </a:r>
        </a:p>
      </dgm:t>
    </dgm:pt>
    <dgm:pt modelId="{6115B4C2-0DA8-4269-8594-2F145E0BF3FB}" type="parTrans" cxnId="{E9A543D3-0580-48FB-8795-1E4E3EB4E103}">
      <dgm:prSet/>
      <dgm:spPr/>
      <dgm:t>
        <a:bodyPr/>
        <a:lstStyle/>
        <a:p>
          <a:endParaRPr lang="fr-FR"/>
        </a:p>
      </dgm:t>
    </dgm:pt>
    <dgm:pt modelId="{F0FD73AF-40FA-4A92-956C-0CE2BFB9BBF1}" type="sibTrans" cxnId="{E9A543D3-0580-48FB-8795-1E4E3EB4E103}">
      <dgm:prSet/>
      <dgm:spPr/>
      <dgm:t>
        <a:bodyPr/>
        <a:lstStyle/>
        <a:p>
          <a:endParaRPr lang="fr-FR"/>
        </a:p>
      </dgm:t>
    </dgm:pt>
    <dgm:pt modelId="{D62932AD-B8C6-4F6C-828D-720CB6C852C8}" type="pres">
      <dgm:prSet presAssocID="{2BB87BBF-558E-4263-B9E1-9F9F81C1E763}" presName="Name0" presStyleCnt="0">
        <dgm:presLayoutVars>
          <dgm:dir/>
          <dgm:animLvl val="lvl"/>
          <dgm:resizeHandles/>
        </dgm:presLayoutVars>
      </dgm:prSet>
      <dgm:spPr/>
    </dgm:pt>
    <dgm:pt modelId="{D699B788-3D2A-42AE-871B-CFB995BFB017}" type="pres">
      <dgm:prSet presAssocID="{3837004C-6C56-408D-9DCA-1E88518BB91B}" presName="linNode" presStyleCnt="0"/>
      <dgm:spPr/>
    </dgm:pt>
    <dgm:pt modelId="{07AF0989-2C35-49E7-8A61-DAFDF9F81322}" type="pres">
      <dgm:prSet presAssocID="{3837004C-6C56-408D-9DCA-1E88518BB91B}" presName="parentShp" presStyleLbl="node1" presStyleIdx="0" presStyleCnt="2">
        <dgm:presLayoutVars>
          <dgm:bulletEnabled val="1"/>
        </dgm:presLayoutVars>
      </dgm:prSet>
      <dgm:spPr/>
    </dgm:pt>
    <dgm:pt modelId="{CA45CCE3-8CF5-43AC-A5FD-CDA58310A241}" type="pres">
      <dgm:prSet presAssocID="{3837004C-6C56-408D-9DCA-1E88518BB91B}" presName="childShp" presStyleLbl="bgAccFollowNode1" presStyleIdx="0" presStyleCnt="2" custScaleX="133333">
        <dgm:presLayoutVars>
          <dgm:bulletEnabled val="1"/>
        </dgm:presLayoutVars>
      </dgm:prSet>
      <dgm:spPr/>
    </dgm:pt>
    <dgm:pt modelId="{60945C19-2650-435E-9F79-2B50B9FE7740}" type="pres">
      <dgm:prSet presAssocID="{CD4288A1-D314-4C9B-A33E-001BD234B4BA}" presName="spacing" presStyleCnt="0"/>
      <dgm:spPr/>
    </dgm:pt>
    <dgm:pt modelId="{86B0704D-E87C-49D3-8BD7-1B45CD7665D6}" type="pres">
      <dgm:prSet presAssocID="{8052B804-5923-43A1-9431-AFEB9CEA8854}" presName="linNode" presStyleCnt="0"/>
      <dgm:spPr/>
    </dgm:pt>
    <dgm:pt modelId="{75935444-8C0D-4070-9DBF-8EF3078878BA}" type="pres">
      <dgm:prSet presAssocID="{8052B804-5923-43A1-9431-AFEB9CEA8854}" presName="parentShp" presStyleLbl="node1" presStyleIdx="1" presStyleCnt="2">
        <dgm:presLayoutVars>
          <dgm:bulletEnabled val="1"/>
        </dgm:presLayoutVars>
      </dgm:prSet>
      <dgm:spPr/>
    </dgm:pt>
    <dgm:pt modelId="{23082D0E-4436-4512-990C-C15943C1DAB2}" type="pres">
      <dgm:prSet presAssocID="{8052B804-5923-43A1-9431-AFEB9CEA8854}" presName="childShp" presStyleLbl="bgAccFollowNode1" presStyleIdx="1" presStyleCnt="2" custScaleY="114996">
        <dgm:presLayoutVars>
          <dgm:bulletEnabled val="1"/>
        </dgm:presLayoutVars>
      </dgm:prSet>
      <dgm:spPr/>
    </dgm:pt>
  </dgm:ptLst>
  <dgm:cxnLst>
    <dgm:cxn modelId="{A22D9C02-E3A0-436A-BF17-B67398591D84}" type="presOf" srcId="{CABAC0B3-66E7-4D42-A798-27E906512E66}" destId="{CA45CCE3-8CF5-43AC-A5FD-CDA58310A241}" srcOrd="0" destOrd="2" presId="urn:microsoft.com/office/officeart/2005/8/layout/vList6"/>
    <dgm:cxn modelId="{4E02A90F-E299-485F-998C-151A08A13FBB}" type="presOf" srcId="{2BD6588C-2CDF-4D07-8ED7-024C59E0DCFD}" destId="{23082D0E-4436-4512-990C-C15943C1DAB2}" srcOrd="0" destOrd="2" presId="urn:microsoft.com/office/officeart/2005/8/layout/vList6"/>
    <dgm:cxn modelId="{CEA2C027-C498-41FE-A075-A0589A8DEE5D}" type="presOf" srcId="{F0B90F73-0CC4-4115-9C48-5FDF68B0FAC2}" destId="{23082D0E-4436-4512-990C-C15943C1DAB2}" srcOrd="0" destOrd="0" presId="urn:microsoft.com/office/officeart/2005/8/layout/vList6"/>
    <dgm:cxn modelId="{27AFC53C-FD95-4C4A-BDB1-84BAAE6737BB}" srcId="{8052B804-5923-43A1-9431-AFEB9CEA8854}" destId="{2C862067-F7EA-4C45-9246-844399EC0C12}" srcOrd="4" destOrd="0" parTransId="{6467230D-02A8-42F6-9916-1F2551A008EF}" sibTransId="{C38769D1-01BE-4F66-9E5C-F42AA81D0795}"/>
    <dgm:cxn modelId="{314ED45D-F8F1-4D61-BD61-7E55728AE79B}" srcId="{8052B804-5923-43A1-9431-AFEB9CEA8854}" destId="{CF083CEB-40F9-4D9C-A5AC-2B9CB7A4FBAA}" srcOrd="1" destOrd="0" parTransId="{FC067C7F-AA80-4738-AEB6-88C0D17FC926}" sibTransId="{2D7B18FF-4490-4C35-B487-F2F60762015F}"/>
    <dgm:cxn modelId="{A9A4595E-0D50-4577-BFD3-884C5CC47A30}" srcId="{8052B804-5923-43A1-9431-AFEB9CEA8854}" destId="{F0B90F73-0CC4-4115-9C48-5FDF68B0FAC2}" srcOrd="0" destOrd="0" parTransId="{3BEC11F1-DA2A-4B43-8AD3-6884E0F7A688}" sibTransId="{D734BBB8-B9D0-436C-81D0-E05C2C496AE7}"/>
    <dgm:cxn modelId="{03194D44-E089-431E-90A1-9CC7961A661F}" type="presOf" srcId="{2BB87BBF-558E-4263-B9E1-9F9F81C1E763}" destId="{D62932AD-B8C6-4F6C-828D-720CB6C852C8}" srcOrd="0" destOrd="0" presId="urn:microsoft.com/office/officeart/2005/8/layout/vList6"/>
    <dgm:cxn modelId="{6CA5654C-A633-4778-8395-B105041C670B}" srcId="{2BB87BBF-558E-4263-B9E1-9F9F81C1E763}" destId="{3837004C-6C56-408D-9DCA-1E88518BB91B}" srcOrd="0" destOrd="0" parTransId="{213857E1-D076-449E-B242-EEFD1B8B5B91}" sibTransId="{CD4288A1-D314-4C9B-A33E-001BD234B4BA}"/>
    <dgm:cxn modelId="{6646837B-7373-4592-86DF-C131D59DCE7C}" type="presOf" srcId="{3837004C-6C56-408D-9DCA-1E88518BB91B}" destId="{07AF0989-2C35-49E7-8A61-DAFDF9F81322}" srcOrd="0" destOrd="0" presId="urn:microsoft.com/office/officeart/2005/8/layout/vList6"/>
    <dgm:cxn modelId="{B6ADEE7F-C676-4FA2-8621-6A2F05369495}" srcId="{3837004C-6C56-408D-9DCA-1E88518BB91B}" destId="{CABAC0B3-66E7-4D42-A798-27E906512E66}" srcOrd="2" destOrd="0" parTransId="{E2FCC8AA-87CD-4B78-9125-8EEBBE5887A9}" sibTransId="{E6930EF0-0B2B-4681-8383-1CCBF915DEF4}"/>
    <dgm:cxn modelId="{41242D90-9411-4DFB-AA92-A0D4AE872DC0}" srcId="{2BB87BBF-558E-4263-B9E1-9F9F81C1E763}" destId="{8052B804-5923-43A1-9431-AFEB9CEA8854}" srcOrd="1" destOrd="0" parTransId="{93E72725-DF8F-4D4D-9116-6882EF5762F3}" sibTransId="{0ED65FB7-3EAB-4AE3-BEB2-AE13F2FB475E}"/>
    <dgm:cxn modelId="{839FD892-502E-46EA-8338-2D58F77549FA}" type="presOf" srcId="{7656B3AA-7A37-4AE9-AB18-3FDBB81A2877}" destId="{CA45CCE3-8CF5-43AC-A5FD-CDA58310A241}" srcOrd="0" destOrd="1" presId="urn:microsoft.com/office/officeart/2005/8/layout/vList6"/>
    <dgm:cxn modelId="{5F7D949A-6EE0-4310-9E02-A887B0DC3505}" srcId="{3837004C-6C56-408D-9DCA-1E88518BB91B}" destId="{5D803250-1B4F-4A52-8060-9089EE8ADCE8}" srcOrd="0" destOrd="0" parTransId="{2FE2D708-CFA9-454D-A92F-E7EF89E3448D}" sibTransId="{89571C77-0DC0-4E0C-A174-6F40F19B0948}"/>
    <dgm:cxn modelId="{C320369B-672B-4901-872E-0D07BFD0948B}" type="presOf" srcId="{5D803250-1B4F-4A52-8060-9089EE8ADCE8}" destId="{CA45CCE3-8CF5-43AC-A5FD-CDA58310A241}" srcOrd="0" destOrd="0" presId="urn:microsoft.com/office/officeart/2005/8/layout/vList6"/>
    <dgm:cxn modelId="{1D3A59A1-0AEF-480F-9CBE-C4DA97665AD3}" type="presOf" srcId="{2C862067-F7EA-4C45-9246-844399EC0C12}" destId="{23082D0E-4436-4512-990C-C15943C1DAB2}" srcOrd="0" destOrd="4" presId="urn:microsoft.com/office/officeart/2005/8/layout/vList6"/>
    <dgm:cxn modelId="{02AEE8AD-59E4-49BA-81E2-0CF0E2C79250}" type="presOf" srcId="{852F8090-735C-4568-933E-F2465FB6DC20}" destId="{23082D0E-4436-4512-990C-C15943C1DAB2}" srcOrd="0" destOrd="5" presId="urn:microsoft.com/office/officeart/2005/8/layout/vList6"/>
    <dgm:cxn modelId="{9777F1C0-3221-4FF2-B3E7-0AE8575E5023}" srcId="{8052B804-5923-43A1-9431-AFEB9CEA8854}" destId="{E35FC226-F5C0-4DDD-93FA-3EB31A90755C}" srcOrd="3" destOrd="0" parTransId="{BD05A15D-D069-4576-A8DD-5580DB17CCEB}" sibTransId="{30896B12-74EC-4290-94A6-45B5720BFE2A}"/>
    <dgm:cxn modelId="{B039D7D1-9672-4BF4-9B72-1A6B61336135}" type="presOf" srcId="{CF083CEB-40F9-4D9C-A5AC-2B9CB7A4FBAA}" destId="{23082D0E-4436-4512-990C-C15943C1DAB2}" srcOrd="0" destOrd="1" presId="urn:microsoft.com/office/officeart/2005/8/layout/vList6"/>
    <dgm:cxn modelId="{E9A543D3-0580-48FB-8795-1E4E3EB4E103}" srcId="{8052B804-5923-43A1-9431-AFEB9CEA8854}" destId="{852F8090-735C-4568-933E-F2465FB6DC20}" srcOrd="5" destOrd="0" parTransId="{6115B4C2-0DA8-4269-8594-2F145E0BF3FB}" sibTransId="{F0FD73AF-40FA-4A92-956C-0CE2BFB9BBF1}"/>
    <dgm:cxn modelId="{502890DC-3AAA-484E-B48F-7D099B391581}" type="presOf" srcId="{E35FC226-F5C0-4DDD-93FA-3EB31A90755C}" destId="{23082D0E-4436-4512-990C-C15943C1DAB2}" srcOrd="0" destOrd="3" presId="urn:microsoft.com/office/officeart/2005/8/layout/vList6"/>
    <dgm:cxn modelId="{31D757F6-AD05-4C7F-97CC-8A0CE55310AF}" srcId="{3837004C-6C56-408D-9DCA-1E88518BB91B}" destId="{7656B3AA-7A37-4AE9-AB18-3FDBB81A2877}" srcOrd="1" destOrd="0" parTransId="{FA460BD1-C43F-4AAB-B98E-AC064325D2CA}" sibTransId="{3EDC8C66-8D19-44A5-9E3F-9D1D5E4FCE54}"/>
    <dgm:cxn modelId="{9F4F20F7-5FD3-41C8-B413-998E6F4C3FCF}" srcId="{8052B804-5923-43A1-9431-AFEB9CEA8854}" destId="{2BD6588C-2CDF-4D07-8ED7-024C59E0DCFD}" srcOrd="2" destOrd="0" parTransId="{BBCCF7E4-99EE-496D-A826-F714353D3B4E}" sibTransId="{86EC7C3A-9585-41F0-AE7B-9F4A2F4B2FE6}"/>
    <dgm:cxn modelId="{6443BFF7-25D3-443D-B22F-22E9F172857C}" type="presOf" srcId="{8052B804-5923-43A1-9431-AFEB9CEA8854}" destId="{75935444-8C0D-4070-9DBF-8EF3078878BA}" srcOrd="0" destOrd="0" presId="urn:microsoft.com/office/officeart/2005/8/layout/vList6"/>
    <dgm:cxn modelId="{581B7559-32C8-46C0-A3F8-C3E4A4E0E10D}" type="presParOf" srcId="{D62932AD-B8C6-4F6C-828D-720CB6C852C8}" destId="{D699B788-3D2A-42AE-871B-CFB995BFB017}" srcOrd="0" destOrd="0" presId="urn:microsoft.com/office/officeart/2005/8/layout/vList6"/>
    <dgm:cxn modelId="{A9156BEF-B238-4CF2-9C52-55BDEFAB1272}" type="presParOf" srcId="{D699B788-3D2A-42AE-871B-CFB995BFB017}" destId="{07AF0989-2C35-49E7-8A61-DAFDF9F81322}" srcOrd="0" destOrd="0" presId="urn:microsoft.com/office/officeart/2005/8/layout/vList6"/>
    <dgm:cxn modelId="{CBE3B396-963D-46CE-AFDC-F775226FC1A5}" type="presParOf" srcId="{D699B788-3D2A-42AE-871B-CFB995BFB017}" destId="{CA45CCE3-8CF5-43AC-A5FD-CDA58310A241}" srcOrd="1" destOrd="0" presId="urn:microsoft.com/office/officeart/2005/8/layout/vList6"/>
    <dgm:cxn modelId="{AB69BF62-E00B-44AC-B479-8F2A00FF9776}" type="presParOf" srcId="{D62932AD-B8C6-4F6C-828D-720CB6C852C8}" destId="{60945C19-2650-435E-9F79-2B50B9FE7740}" srcOrd="1" destOrd="0" presId="urn:microsoft.com/office/officeart/2005/8/layout/vList6"/>
    <dgm:cxn modelId="{A42260FB-ED85-460A-9F9F-DF4B51E258F6}" type="presParOf" srcId="{D62932AD-B8C6-4F6C-828D-720CB6C852C8}" destId="{86B0704D-E87C-49D3-8BD7-1B45CD7665D6}" srcOrd="2" destOrd="0" presId="urn:microsoft.com/office/officeart/2005/8/layout/vList6"/>
    <dgm:cxn modelId="{CC1CCF8A-D3CF-4C6F-AC55-37EACF23EB29}" type="presParOf" srcId="{86B0704D-E87C-49D3-8BD7-1B45CD7665D6}" destId="{75935444-8C0D-4070-9DBF-8EF3078878BA}" srcOrd="0" destOrd="0" presId="urn:microsoft.com/office/officeart/2005/8/layout/vList6"/>
    <dgm:cxn modelId="{C6816AA1-B881-4064-8AAD-2D255CD22336}" type="presParOf" srcId="{86B0704D-E87C-49D3-8BD7-1B45CD7665D6}" destId="{23082D0E-4436-4512-990C-C15943C1DAB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98948A-D810-4C82-A673-D0D21C804DA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CA04119-D071-448B-AB59-D05179B3C57C}">
      <dgm:prSet phldrT="[Texte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fr-FR" sz="2400" b="1" dirty="0"/>
            <a:t>1</a:t>
          </a:r>
        </a:p>
      </dgm:t>
    </dgm:pt>
    <dgm:pt modelId="{ACBDAE46-B780-4A61-8A44-927C7D4F3444}" type="parTrans" cxnId="{A8A3C31B-0FAB-471B-AFB5-001815C7E4B8}">
      <dgm:prSet/>
      <dgm:spPr/>
      <dgm:t>
        <a:bodyPr/>
        <a:lstStyle/>
        <a:p>
          <a:endParaRPr lang="fr-FR"/>
        </a:p>
      </dgm:t>
    </dgm:pt>
    <dgm:pt modelId="{D2EDA5EA-A184-4141-8E05-A5D73DB5B16E}" type="sibTrans" cxnId="{A8A3C31B-0FAB-471B-AFB5-001815C7E4B8}">
      <dgm:prSet/>
      <dgm:spPr/>
      <dgm:t>
        <a:bodyPr/>
        <a:lstStyle/>
        <a:p>
          <a:endParaRPr lang="fr-FR"/>
        </a:p>
      </dgm:t>
    </dgm:pt>
    <dgm:pt modelId="{6476054A-604B-4817-B30D-0C02236DD0B1}">
      <dgm:prSet phldrT="[Texte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fr-FR" sz="2400" b="1" dirty="0"/>
            <a:t>2</a:t>
          </a:r>
        </a:p>
      </dgm:t>
    </dgm:pt>
    <dgm:pt modelId="{6C3D1013-BBB8-420A-BC43-C2B549B34519}" type="parTrans" cxnId="{DCB2FDDB-8484-40BE-97D1-E416B029C401}">
      <dgm:prSet/>
      <dgm:spPr/>
      <dgm:t>
        <a:bodyPr/>
        <a:lstStyle/>
        <a:p>
          <a:endParaRPr lang="fr-FR"/>
        </a:p>
      </dgm:t>
    </dgm:pt>
    <dgm:pt modelId="{7AEE811D-6BA2-4135-8CB3-B620E8A8C3E7}" type="sibTrans" cxnId="{DCB2FDDB-8484-40BE-97D1-E416B029C401}">
      <dgm:prSet/>
      <dgm:spPr/>
      <dgm:t>
        <a:bodyPr/>
        <a:lstStyle/>
        <a:p>
          <a:endParaRPr lang="fr-FR"/>
        </a:p>
      </dgm:t>
    </dgm:pt>
    <dgm:pt modelId="{8B87DAEE-5C3F-4B9E-B946-6682DABA6918}">
      <dgm:prSet phldrT="[Texte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fr-FR" sz="2400" b="1" dirty="0"/>
            <a:t>3</a:t>
          </a:r>
        </a:p>
      </dgm:t>
    </dgm:pt>
    <dgm:pt modelId="{87A7882E-BBAF-48A8-8B4A-722DA41C40E2}" type="parTrans" cxnId="{86A4BF66-3375-479A-939F-9FC6AF8B220C}">
      <dgm:prSet/>
      <dgm:spPr/>
      <dgm:t>
        <a:bodyPr/>
        <a:lstStyle/>
        <a:p>
          <a:endParaRPr lang="fr-FR"/>
        </a:p>
      </dgm:t>
    </dgm:pt>
    <dgm:pt modelId="{FF8803AF-3EDC-45CF-BC0E-75A97A8187EA}" type="sibTrans" cxnId="{86A4BF66-3375-479A-939F-9FC6AF8B220C}">
      <dgm:prSet/>
      <dgm:spPr/>
      <dgm:t>
        <a:bodyPr/>
        <a:lstStyle/>
        <a:p>
          <a:endParaRPr lang="fr-FR"/>
        </a:p>
      </dgm:t>
    </dgm:pt>
    <dgm:pt modelId="{458E4B3F-1E4F-49ED-BFEF-59E38D4614E0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fr-FR" sz="2400" b="1" dirty="0"/>
            <a:t>4</a:t>
          </a:r>
        </a:p>
      </dgm:t>
    </dgm:pt>
    <dgm:pt modelId="{E82F93C4-C34B-418A-8E91-2115AC4C9684}" type="parTrans" cxnId="{C0AD95CF-010D-4815-98A6-445BB3A83A7D}">
      <dgm:prSet/>
      <dgm:spPr/>
      <dgm:t>
        <a:bodyPr/>
        <a:lstStyle/>
        <a:p>
          <a:endParaRPr lang="fr-FR"/>
        </a:p>
      </dgm:t>
    </dgm:pt>
    <dgm:pt modelId="{4CCDCEEC-E153-4795-BF18-313B235618B1}" type="sibTrans" cxnId="{C0AD95CF-010D-4815-98A6-445BB3A83A7D}">
      <dgm:prSet/>
      <dgm:spPr/>
      <dgm:t>
        <a:bodyPr/>
        <a:lstStyle/>
        <a:p>
          <a:endParaRPr lang="fr-FR"/>
        </a:p>
      </dgm:t>
    </dgm:pt>
    <dgm:pt modelId="{95FE2F08-5882-4CEE-999D-490FA306A453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fr-FR" sz="2400" b="1" dirty="0"/>
            <a:t>5</a:t>
          </a:r>
        </a:p>
      </dgm:t>
    </dgm:pt>
    <dgm:pt modelId="{C27D8E5A-BC9F-4FA1-A57E-33BCCDA6A10B}" type="parTrans" cxnId="{7C60ABC5-1ACE-47BA-AB3F-EB99DB6CBF67}">
      <dgm:prSet/>
      <dgm:spPr/>
      <dgm:t>
        <a:bodyPr/>
        <a:lstStyle/>
        <a:p>
          <a:endParaRPr lang="fr-FR"/>
        </a:p>
      </dgm:t>
    </dgm:pt>
    <dgm:pt modelId="{63117065-71FA-451E-A0D4-D53ECA567895}" type="sibTrans" cxnId="{7C60ABC5-1ACE-47BA-AB3F-EB99DB6CBF67}">
      <dgm:prSet/>
      <dgm:spPr/>
      <dgm:t>
        <a:bodyPr/>
        <a:lstStyle/>
        <a:p>
          <a:endParaRPr lang="fr-FR"/>
        </a:p>
      </dgm:t>
    </dgm:pt>
    <dgm:pt modelId="{76032591-4029-4807-AC58-D845EA22DA21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2400" b="1" dirty="0">
              <a:solidFill>
                <a:schemeClr val="bg1">
                  <a:lumMod val="95000"/>
                </a:schemeClr>
              </a:solidFill>
            </a:rPr>
            <a:t>Le Citoyen, acteur de la Sécurité Civile</a:t>
          </a:r>
        </a:p>
      </dgm:t>
    </dgm:pt>
    <dgm:pt modelId="{0C6E1A63-AC95-465A-8476-19BFD13AA2A3}" type="parTrans" cxnId="{F35732C1-BF2C-46BC-9CCB-7EC3802923D8}">
      <dgm:prSet/>
      <dgm:spPr/>
      <dgm:t>
        <a:bodyPr/>
        <a:lstStyle/>
        <a:p>
          <a:endParaRPr lang="fr-FR"/>
        </a:p>
      </dgm:t>
    </dgm:pt>
    <dgm:pt modelId="{2EC1177D-C9FC-4599-B63F-EC3DED518F06}" type="sibTrans" cxnId="{F35732C1-BF2C-46BC-9CCB-7EC3802923D8}">
      <dgm:prSet/>
      <dgm:spPr/>
      <dgm:t>
        <a:bodyPr/>
        <a:lstStyle/>
        <a:p>
          <a:endParaRPr lang="fr-FR"/>
        </a:p>
      </dgm:t>
    </dgm:pt>
    <dgm:pt modelId="{0386551D-8510-409E-B023-7D38D585E18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2400" b="1" dirty="0">
              <a:solidFill>
                <a:schemeClr val="bg1">
                  <a:lumMod val="95000"/>
                </a:schemeClr>
              </a:solidFill>
            </a:rPr>
            <a:t>La solidarité en situation de crise</a:t>
          </a:r>
        </a:p>
      </dgm:t>
    </dgm:pt>
    <dgm:pt modelId="{5B9D545F-BC10-4F94-8CCB-16DCCEE8616D}" type="parTrans" cxnId="{5F994A25-D069-4D83-BDEA-45688B752A63}">
      <dgm:prSet/>
      <dgm:spPr/>
      <dgm:t>
        <a:bodyPr/>
        <a:lstStyle/>
        <a:p>
          <a:endParaRPr lang="fr-FR"/>
        </a:p>
      </dgm:t>
    </dgm:pt>
    <dgm:pt modelId="{706BFCB5-A7C4-462D-B434-8F7979CF3725}" type="sibTrans" cxnId="{5F994A25-D069-4D83-BDEA-45688B752A63}">
      <dgm:prSet/>
      <dgm:spPr/>
      <dgm:t>
        <a:bodyPr/>
        <a:lstStyle/>
        <a:p>
          <a:endParaRPr lang="fr-FR"/>
        </a:p>
      </dgm:t>
    </dgm:pt>
    <dgm:pt modelId="{B8DE2C94-55EA-4599-8EC3-8A820C634C67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2400" b="1" dirty="0">
              <a:solidFill>
                <a:schemeClr val="bg1">
                  <a:lumMod val="95000"/>
                </a:schemeClr>
              </a:solidFill>
            </a:rPr>
            <a:t>La solidarité organisée</a:t>
          </a:r>
        </a:p>
      </dgm:t>
    </dgm:pt>
    <dgm:pt modelId="{55BA6434-F661-4432-94F4-9068E99BC01E}" type="parTrans" cxnId="{75D74D6F-D4BF-4FAC-AB62-A99265962F3A}">
      <dgm:prSet/>
      <dgm:spPr/>
      <dgm:t>
        <a:bodyPr/>
        <a:lstStyle/>
        <a:p>
          <a:endParaRPr lang="fr-FR"/>
        </a:p>
      </dgm:t>
    </dgm:pt>
    <dgm:pt modelId="{EC70FE3B-8CE0-4A1F-A311-24A7A3E46D24}" type="sibTrans" cxnId="{75D74D6F-D4BF-4FAC-AB62-A99265962F3A}">
      <dgm:prSet/>
      <dgm:spPr/>
      <dgm:t>
        <a:bodyPr/>
        <a:lstStyle/>
        <a:p>
          <a:endParaRPr lang="fr-FR"/>
        </a:p>
      </dgm:t>
    </dgm:pt>
    <dgm:pt modelId="{1F372BD8-1157-4977-A28D-4CA8FE4ED52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2400" b="1" dirty="0">
              <a:solidFill>
                <a:schemeClr val="bg1">
                  <a:lumMod val="95000"/>
                </a:schemeClr>
              </a:solidFill>
            </a:rPr>
            <a:t>Les compétences du Réserviste au service de tous</a:t>
          </a:r>
        </a:p>
      </dgm:t>
    </dgm:pt>
    <dgm:pt modelId="{C4B0C591-403B-484E-A83F-1B14C314D73E}" type="parTrans" cxnId="{87BD5006-CFA8-4C68-939C-8E87D1DC51C7}">
      <dgm:prSet/>
      <dgm:spPr/>
      <dgm:t>
        <a:bodyPr/>
        <a:lstStyle/>
        <a:p>
          <a:endParaRPr lang="fr-FR"/>
        </a:p>
      </dgm:t>
    </dgm:pt>
    <dgm:pt modelId="{BF5D3718-A007-4921-BAD9-682161D770C2}" type="sibTrans" cxnId="{87BD5006-CFA8-4C68-939C-8E87D1DC51C7}">
      <dgm:prSet/>
      <dgm:spPr/>
      <dgm:t>
        <a:bodyPr/>
        <a:lstStyle/>
        <a:p>
          <a:endParaRPr lang="fr-FR"/>
        </a:p>
      </dgm:t>
    </dgm:pt>
    <dgm:pt modelId="{6961F3CB-2FB9-44F6-A5D6-3295AED8C82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2400" b="1" dirty="0">
              <a:solidFill>
                <a:schemeClr val="bg1">
                  <a:lumMod val="95000"/>
                </a:schemeClr>
              </a:solidFill>
            </a:rPr>
            <a:t>Maintien d’un élan solidaire</a:t>
          </a:r>
        </a:p>
      </dgm:t>
    </dgm:pt>
    <dgm:pt modelId="{0DD4B08C-5753-49B4-8857-EAB7BFAD1369}" type="parTrans" cxnId="{9F385811-D16C-4623-A260-7F0A55DA6745}">
      <dgm:prSet/>
      <dgm:spPr/>
      <dgm:t>
        <a:bodyPr/>
        <a:lstStyle/>
        <a:p>
          <a:endParaRPr lang="fr-FR"/>
        </a:p>
      </dgm:t>
    </dgm:pt>
    <dgm:pt modelId="{FC19E30C-F20C-44FF-B992-1A83EFE74211}" type="sibTrans" cxnId="{9F385811-D16C-4623-A260-7F0A55DA6745}">
      <dgm:prSet/>
      <dgm:spPr/>
      <dgm:t>
        <a:bodyPr/>
        <a:lstStyle/>
        <a:p>
          <a:endParaRPr lang="fr-FR"/>
        </a:p>
      </dgm:t>
    </dgm:pt>
    <dgm:pt modelId="{8FA45382-C0A0-48CB-BDCA-95CAA2B496E3}" type="pres">
      <dgm:prSet presAssocID="{AD98948A-D810-4C82-A673-D0D21C804DA6}" presName="linear" presStyleCnt="0">
        <dgm:presLayoutVars>
          <dgm:dir/>
          <dgm:animLvl val="lvl"/>
          <dgm:resizeHandles val="exact"/>
        </dgm:presLayoutVars>
      </dgm:prSet>
      <dgm:spPr/>
    </dgm:pt>
    <dgm:pt modelId="{C4C054EC-F6B3-4AE3-99FE-551140F667ED}" type="pres">
      <dgm:prSet presAssocID="{ECA04119-D071-448B-AB59-D05179B3C57C}" presName="parentLin" presStyleCnt="0"/>
      <dgm:spPr/>
    </dgm:pt>
    <dgm:pt modelId="{6479CCB4-F423-41C5-A38F-EF2B399DC75C}" type="pres">
      <dgm:prSet presAssocID="{ECA04119-D071-448B-AB59-D05179B3C57C}" presName="parentLeftMargin" presStyleLbl="node1" presStyleIdx="0" presStyleCnt="5"/>
      <dgm:spPr/>
    </dgm:pt>
    <dgm:pt modelId="{EDACB4D1-ADE5-4813-918B-632C174B4F32}" type="pres">
      <dgm:prSet presAssocID="{ECA04119-D071-448B-AB59-D05179B3C57C}" presName="parentText" presStyleLbl="node1" presStyleIdx="0" presStyleCnt="5" custFlipHor="1" custScaleX="12500">
        <dgm:presLayoutVars>
          <dgm:chMax val="0"/>
          <dgm:bulletEnabled val="1"/>
        </dgm:presLayoutVars>
      </dgm:prSet>
      <dgm:spPr>
        <a:prstGeom prst="flowChartConnector">
          <a:avLst/>
        </a:prstGeom>
      </dgm:spPr>
    </dgm:pt>
    <dgm:pt modelId="{AD0A5079-9EBA-43F4-A9A6-25C886178D06}" type="pres">
      <dgm:prSet presAssocID="{ECA04119-D071-448B-AB59-D05179B3C57C}" presName="negativeSpace" presStyleCnt="0"/>
      <dgm:spPr/>
    </dgm:pt>
    <dgm:pt modelId="{A7B36899-5C98-4AA5-9E15-4A05573FAE64}" type="pres">
      <dgm:prSet presAssocID="{ECA04119-D071-448B-AB59-D05179B3C57C}" presName="childText" presStyleLbl="conFgAcc1" presStyleIdx="0" presStyleCnt="5" custLinFactY="1967" custLinFactNeighborY="100000">
        <dgm:presLayoutVars>
          <dgm:bulletEnabled val="1"/>
        </dgm:presLayoutVars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</dgm:pt>
    <dgm:pt modelId="{B079042A-7663-445C-AB87-4A74D6DC94C0}" type="pres">
      <dgm:prSet presAssocID="{D2EDA5EA-A184-4141-8E05-A5D73DB5B16E}" presName="spaceBetweenRectangles" presStyleCnt="0"/>
      <dgm:spPr/>
    </dgm:pt>
    <dgm:pt modelId="{F06337C2-0EA5-4910-96A7-BE5359877C8B}" type="pres">
      <dgm:prSet presAssocID="{6476054A-604B-4817-B30D-0C02236DD0B1}" presName="parentLin" presStyleCnt="0"/>
      <dgm:spPr/>
    </dgm:pt>
    <dgm:pt modelId="{D2ED0724-DE28-4D16-B7CF-C10DFC6ADD50}" type="pres">
      <dgm:prSet presAssocID="{6476054A-604B-4817-B30D-0C02236DD0B1}" presName="parentLeftMargin" presStyleLbl="node1" presStyleIdx="0" presStyleCnt="5"/>
      <dgm:spPr/>
    </dgm:pt>
    <dgm:pt modelId="{E774435B-3149-40C9-BA16-830C53C2FC8A}" type="pres">
      <dgm:prSet presAssocID="{6476054A-604B-4817-B30D-0C02236DD0B1}" presName="parentText" presStyleLbl="node1" presStyleIdx="1" presStyleCnt="5" custFlipHor="0" custScaleX="12499">
        <dgm:presLayoutVars>
          <dgm:chMax val="0"/>
          <dgm:bulletEnabled val="1"/>
        </dgm:presLayoutVars>
      </dgm:prSet>
      <dgm:spPr>
        <a:prstGeom prst="flowChartConnector">
          <a:avLst/>
        </a:prstGeom>
      </dgm:spPr>
    </dgm:pt>
    <dgm:pt modelId="{187510BD-8991-40DF-83FF-E15C2AF31D21}" type="pres">
      <dgm:prSet presAssocID="{6476054A-604B-4817-B30D-0C02236DD0B1}" presName="negativeSpace" presStyleCnt="0"/>
      <dgm:spPr/>
    </dgm:pt>
    <dgm:pt modelId="{C9157084-80DD-46B0-970B-A94FD653F7BE}" type="pres">
      <dgm:prSet presAssocID="{6476054A-604B-4817-B30D-0C02236DD0B1}" presName="childText" presStyleLbl="conFgAcc1" presStyleIdx="1" presStyleCnt="5" custLinFactY="1967" custLinFactNeighborY="100000">
        <dgm:presLayoutVars>
          <dgm:bulletEnabled val="1"/>
        </dgm:presLayoutVars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</dgm:pt>
    <dgm:pt modelId="{2BC44FB7-DE54-48C8-82F3-14A640D40A32}" type="pres">
      <dgm:prSet presAssocID="{7AEE811D-6BA2-4135-8CB3-B620E8A8C3E7}" presName="spaceBetweenRectangles" presStyleCnt="0"/>
      <dgm:spPr/>
    </dgm:pt>
    <dgm:pt modelId="{308446A7-429A-49AE-96A7-519BDAE7E879}" type="pres">
      <dgm:prSet presAssocID="{8B87DAEE-5C3F-4B9E-B946-6682DABA6918}" presName="parentLin" presStyleCnt="0"/>
      <dgm:spPr/>
    </dgm:pt>
    <dgm:pt modelId="{FE79C67C-D030-4E30-AFA4-16E8515FF0F3}" type="pres">
      <dgm:prSet presAssocID="{8B87DAEE-5C3F-4B9E-B946-6682DABA6918}" presName="parentLeftMargin" presStyleLbl="node1" presStyleIdx="1" presStyleCnt="5"/>
      <dgm:spPr/>
    </dgm:pt>
    <dgm:pt modelId="{93038127-891E-4C75-B6D4-09AB0EA88B45}" type="pres">
      <dgm:prSet presAssocID="{8B87DAEE-5C3F-4B9E-B946-6682DABA6918}" presName="parentText" presStyleLbl="node1" presStyleIdx="2" presStyleCnt="5" custScaleX="12500">
        <dgm:presLayoutVars>
          <dgm:chMax val="0"/>
          <dgm:bulletEnabled val="1"/>
        </dgm:presLayoutVars>
      </dgm:prSet>
      <dgm:spPr>
        <a:prstGeom prst="flowChartConnector">
          <a:avLst/>
        </a:prstGeom>
      </dgm:spPr>
    </dgm:pt>
    <dgm:pt modelId="{C7A5869D-DF7D-4456-8805-6F9978A3E3B5}" type="pres">
      <dgm:prSet presAssocID="{8B87DAEE-5C3F-4B9E-B946-6682DABA6918}" presName="negativeSpace" presStyleCnt="0"/>
      <dgm:spPr/>
    </dgm:pt>
    <dgm:pt modelId="{A7FE711E-C625-48CC-BD01-6DE19718C33C}" type="pres">
      <dgm:prSet presAssocID="{8B87DAEE-5C3F-4B9E-B946-6682DABA6918}" presName="childText" presStyleLbl="conFgAcc1" presStyleIdx="2" presStyleCnt="5" custLinFactY="1967" custLinFactNeighborY="100000">
        <dgm:presLayoutVars>
          <dgm:bulletEnabled val="1"/>
        </dgm:presLayoutVars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</dgm:pt>
    <dgm:pt modelId="{E5978DCD-9794-490B-8385-741A3D7E3E6A}" type="pres">
      <dgm:prSet presAssocID="{FF8803AF-3EDC-45CF-BC0E-75A97A8187EA}" presName="spaceBetweenRectangles" presStyleCnt="0"/>
      <dgm:spPr/>
    </dgm:pt>
    <dgm:pt modelId="{B5D05048-57DC-4E9D-839C-4578FCCFB7DC}" type="pres">
      <dgm:prSet presAssocID="{458E4B3F-1E4F-49ED-BFEF-59E38D4614E0}" presName="parentLin" presStyleCnt="0"/>
      <dgm:spPr/>
    </dgm:pt>
    <dgm:pt modelId="{B372E490-857F-4597-A992-BBE10E5F31DB}" type="pres">
      <dgm:prSet presAssocID="{458E4B3F-1E4F-49ED-BFEF-59E38D4614E0}" presName="parentLeftMargin" presStyleLbl="node1" presStyleIdx="2" presStyleCnt="5"/>
      <dgm:spPr/>
    </dgm:pt>
    <dgm:pt modelId="{01263FF2-A601-410F-BED1-B7AAD5F75C85}" type="pres">
      <dgm:prSet presAssocID="{458E4B3F-1E4F-49ED-BFEF-59E38D4614E0}" presName="parentText" presStyleLbl="node1" presStyleIdx="3" presStyleCnt="5" custScaleX="12987" custLinFactNeighborX="-6818">
        <dgm:presLayoutVars>
          <dgm:chMax val="0"/>
          <dgm:bulletEnabled val="1"/>
        </dgm:presLayoutVars>
      </dgm:prSet>
      <dgm:spPr>
        <a:prstGeom prst="flowChartConnector">
          <a:avLst/>
        </a:prstGeom>
      </dgm:spPr>
    </dgm:pt>
    <dgm:pt modelId="{E201BFD6-7129-4157-B25F-6E0C5BF3436B}" type="pres">
      <dgm:prSet presAssocID="{458E4B3F-1E4F-49ED-BFEF-59E38D4614E0}" presName="negativeSpace" presStyleCnt="0"/>
      <dgm:spPr/>
    </dgm:pt>
    <dgm:pt modelId="{8ADD091E-E952-403E-A96A-A34A9E77DB95}" type="pres">
      <dgm:prSet presAssocID="{458E4B3F-1E4F-49ED-BFEF-59E38D4614E0}" presName="childText" presStyleLbl="conFgAcc1" presStyleIdx="3" presStyleCnt="5" custLinFactY="1278" custLinFactNeighborY="100000">
        <dgm:presLayoutVars>
          <dgm:bulletEnabled val="1"/>
        </dgm:presLayoutVars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</dgm:pt>
    <dgm:pt modelId="{BFD1C56A-CAF5-4746-9165-8184A023DC45}" type="pres">
      <dgm:prSet presAssocID="{4CCDCEEC-E153-4795-BF18-313B235618B1}" presName="spaceBetweenRectangles" presStyleCnt="0"/>
      <dgm:spPr/>
    </dgm:pt>
    <dgm:pt modelId="{3C8C93B8-8954-4172-9CD6-9447E3320B86}" type="pres">
      <dgm:prSet presAssocID="{95FE2F08-5882-4CEE-999D-490FA306A453}" presName="parentLin" presStyleCnt="0"/>
      <dgm:spPr/>
    </dgm:pt>
    <dgm:pt modelId="{27A1460B-991B-4FFF-9397-4DB05CB36DFC}" type="pres">
      <dgm:prSet presAssocID="{95FE2F08-5882-4CEE-999D-490FA306A453}" presName="parentLeftMargin" presStyleLbl="node1" presStyleIdx="3" presStyleCnt="5"/>
      <dgm:spPr/>
    </dgm:pt>
    <dgm:pt modelId="{A0DAB94E-3BEB-4134-9306-D257B5D0323E}" type="pres">
      <dgm:prSet presAssocID="{95FE2F08-5882-4CEE-999D-490FA306A453}" presName="parentText" presStyleLbl="node1" presStyleIdx="4" presStyleCnt="5" custScaleX="14286">
        <dgm:presLayoutVars>
          <dgm:chMax val="0"/>
          <dgm:bulletEnabled val="1"/>
        </dgm:presLayoutVars>
      </dgm:prSet>
      <dgm:spPr>
        <a:prstGeom prst="flowChartConnector">
          <a:avLst/>
        </a:prstGeom>
      </dgm:spPr>
    </dgm:pt>
    <dgm:pt modelId="{BA02F294-7DDD-4F22-A545-C4313BA8B2DA}" type="pres">
      <dgm:prSet presAssocID="{95FE2F08-5882-4CEE-999D-490FA306A453}" presName="negativeSpace" presStyleCnt="0"/>
      <dgm:spPr/>
    </dgm:pt>
    <dgm:pt modelId="{C45FD9CE-A213-4446-A7C2-4A882CC02157}" type="pres">
      <dgm:prSet presAssocID="{95FE2F08-5882-4CEE-999D-490FA306A453}" presName="childText" presStyleLbl="conFgAcc1" presStyleIdx="4" presStyleCnt="5" custLinFactY="7179" custLinFactNeighborY="100000">
        <dgm:presLayoutVars>
          <dgm:bulletEnabled val="1"/>
        </dgm:presLayoutVars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</dgm:pt>
  </dgm:ptLst>
  <dgm:cxnLst>
    <dgm:cxn modelId="{87BD5006-CFA8-4C68-939C-8E87D1DC51C7}" srcId="{458E4B3F-1E4F-49ED-BFEF-59E38D4614E0}" destId="{1F372BD8-1157-4977-A28D-4CA8FE4ED520}" srcOrd="0" destOrd="0" parTransId="{C4B0C591-403B-484E-A83F-1B14C314D73E}" sibTransId="{BF5D3718-A007-4921-BAD9-682161D770C2}"/>
    <dgm:cxn modelId="{9F385811-D16C-4623-A260-7F0A55DA6745}" srcId="{95FE2F08-5882-4CEE-999D-490FA306A453}" destId="{6961F3CB-2FB9-44F6-A5D6-3295AED8C824}" srcOrd="0" destOrd="0" parTransId="{0DD4B08C-5753-49B4-8857-EAB7BFAD1369}" sibTransId="{FC19E30C-F20C-44FF-B992-1A83EFE74211}"/>
    <dgm:cxn modelId="{FD776F1A-CA51-4285-8ACF-4ADAD225D7CD}" type="presOf" srcId="{76032591-4029-4807-AC58-D845EA22DA21}" destId="{A7B36899-5C98-4AA5-9E15-4A05573FAE64}" srcOrd="0" destOrd="0" presId="urn:microsoft.com/office/officeart/2005/8/layout/list1"/>
    <dgm:cxn modelId="{A8A3C31B-0FAB-471B-AFB5-001815C7E4B8}" srcId="{AD98948A-D810-4C82-A673-D0D21C804DA6}" destId="{ECA04119-D071-448B-AB59-D05179B3C57C}" srcOrd="0" destOrd="0" parTransId="{ACBDAE46-B780-4A61-8A44-927C7D4F3444}" sibTransId="{D2EDA5EA-A184-4141-8E05-A5D73DB5B16E}"/>
    <dgm:cxn modelId="{7192C522-288A-47E5-B71B-67393BE73764}" type="presOf" srcId="{8B87DAEE-5C3F-4B9E-B946-6682DABA6918}" destId="{FE79C67C-D030-4E30-AFA4-16E8515FF0F3}" srcOrd="0" destOrd="0" presId="urn:microsoft.com/office/officeart/2005/8/layout/list1"/>
    <dgm:cxn modelId="{5F994A25-D069-4D83-BDEA-45688B752A63}" srcId="{6476054A-604B-4817-B30D-0C02236DD0B1}" destId="{0386551D-8510-409E-B023-7D38D585E184}" srcOrd="0" destOrd="0" parTransId="{5B9D545F-BC10-4F94-8CCB-16DCCEE8616D}" sibTransId="{706BFCB5-A7C4-462D-B434-8F7979CF3725}"/>
    <dgm:cxn modelId="{1A00F834-8016-4718-A74C-95D8F6EBD2F6}" type="presOf" srcId="{1F372BD8-1157-4977-A28D-4CA8FE4ED520}" destId="{8ADD091E-E952-403E-A96A-A34A9E77DB95}" srcOrd="0" destOrd="0" presId="urn:microsoft.com/office/officeart/2005/8/layout/list1"/>
    <dgm:cxn modelId="{90219640-F3A8-4F6A-B01E-18DF03206FD3}" type="presOf" srcId="{0386551D-8510-409E-B023-7D38D585E184}" destId="{C9157084-80DD-46B0-970B-A94FD653F7BE}" srcOrd="0" destOrd="0" presId="urn:microsoft.com/office/officeart/2005/8/layout/list1"/>
    <dgm:cxn modelId="{86A4BF66-3375-479A-939F-9FC6AF8B220C}" srcId="{AD98948A-D810-4C82-A673-D0D21C804DA6}" destId="{8B87DAEE-5C3F-4B9E-B946-6682DABA6918}" srcOrd="2" destOrd="0" parTransId="{87A7882E-BBAF-48A8-8B4A-722DA41C40E2}" sibTransId="{FF8803AF-3EDC-45CF-BC0E-75A97A8187EA}"/>
    <dgm:cxn modelId="{B007D047-D3B3-4FFE-9E7E-E42135FC0C35}" type="presOf" srcId="{ECA04119-D071-448B-AB59-D05179B3C57C}" destId="{EDACB4D1-ADE5-4813-918B-632C174B4F32}" srcOrd="1" destOrd="0" presId="urn:microsoft.com/office/officeart/2005/8/layout/list1"/>
    <dgm:cxn modelId="{AF2F176E-A6D7-4926-A881-2E237E6040EE}" type="presOf" srcId="{95FE2F08-5882-4CEE-999D-490FA306A453}" destId="{27A1460B-991B-4FFF-9397-4DB05CB36DFC}" srcOrd="0" destOrd="0" presId="urn:microsoft.com/office/officeart/2005/8/layout/list1"/>
    <dgm:cxn modelId="{75D74D6F-D4BF-4FAC-AB62-A99265962F3A}" srcId="{8B87DAEE-5C3F-4B9E-B946-6682DABA6918}" destId="{B8DE2C94-55EA-4599-8EC3-8A820C634C67}" srcOrd="0" destOrd="0" parTransId="{55BA6434-F661-4432-94F4-9068E99BC01E}" sibTransId="{EC70FE3B-8CE0-4A1F-A311-24A7A3E46D24}"/>
    <dgm:cxn modelId="{53C80C72-9FDE-48C5-A0D2-928E95C0C20C}" type="presOf" srcId="{B8DE2C94-55EA-4599-8EC3-8A820C634C67}" destId="{A7FE711E-C625-48CC-BD01-6DE19718C33C}" srcOrd="0" destOrd="0" presId="urn:microsoft.com/office/officeart/2005/8/layout/list1"/>
    <dgm:cxn modelId="{C96E578C-41BA-4698-9D9D-0E222254D020}" type="presOf" srcId="{6476054A-604B-4817-B30D-0C02236DD0B1}" destId="{E774435B-3149-40C9-BA16-830C53C2FC8A}" srcOrd="1" destOrd="0" presId="urn:microsoft.com/office/officeart/2005/8/layout/list1"/>
    <dgm:cxn modelId="{251187BA-D2B3-4820-934F-68CFC1DBA0BD}" type="presOf" srcId="{6961F3CB-2FB9-44F6-A5D6-3295AED8C824}" destId="{C45FD9CE-A213-4446-A7C2-4A882CC02157}" srcOrd="0" destOrd="0" presId="urn:microsoft.com/office/officeart/2005/8/layout/list1"/>
    <dgm:cxn modelId="{1BC561BD-3739-4BEC-A8F5-59E9A05F8008}" type="presOf" srcId="{458E4B3F-1E4F-49ED-BFEF-59E38D4614E0}" destId="{01263FF2-A601-410F-BED1-B7AAD5F75C85}" srcOrd="1" destOrd="0" presId="urn:microsoft.com/office/officeart/2005/8/layout/list1"/>
    <dgm:cxn modelId="{F35732C1-BF2C-46BC-9CCB-7EC3802923D8}" srcId="{ECA04119-D071-448B-AB59-D05179B3C57C}" destId="{76032591-4029-4807-AC58-D845EA22DA21}" srcOrd="0" destOrd="0" parTransId="{0C6E1A63-AC95-465A-8476-19BFD13AA2A3}" sibTransId="{2EC1177D-C9FC-4599-B63F-EC3DED518F06}"/>
    <dgm:cxn modelId="{7C60ABC5-1ACE-47BA-AB3F-EB99DB6CBF67}" srcId="{AD98948A-D810-4C82-A673-D0D21C804DA6}" destId="{95FE2F08-5882-4CEE-999D-490FA306A453}" srcOrd="4" destOrd="0" parTransId="{C27D8E5A-BC9F-4FA1-A57E-33BCCDA6A10B}" sibTransId="{63117065-71FA-451E-A0D4-D53ECA567895}"/>
    <dgm:cxn modelId="{0E510FCC-A765-489A-9180-E47350573205}" type="presOf" srcId="{95FE2F08-5882-4CEE-999D-490FA306A453}" destId="{A0DAB94E-3BEB-4134-9306-D257B5D0323E}" srcOrd="1" destOrd="0" presId="urn:microsoft.com/office/officeart/2005/8/layout/list1"/>
    <dgm:cxn modelId="{C0AD95CF-010D-4815-98A6-445BB3A83A7D}" srcId="{AD98948A-D810-4C82-A673-D0D21C804DA6}" destId="{458E4B3F-1E4F-49ED-BFEF-59E38D4614E0}" srcOrd="3" destOrd="0" parTransId="{E82F93C4-C34B-418A-8E91-2115AC4C9684}" sibTransId="{4CCDCEEC-E153-4795-BF18-313B235618B1}"/>
    <dgm:cxn modelId="{DCB2FDDB-8484-40BE-97D1-E416B029C401}" srcId="{AD98948A-D810-4C82-A673-D0D21C804DA6}" destId="{6476054A-604B-4817-B30D-0C02236DD0B1}" srcOrd="1" destOrd="0" parTransId="{6C3D1013-BBB8-420A-BC43-C2B549B34519}" sibTransId="{7AEE811D-6BA2-4135-8CB3-B620E8A8C3E7}"/>
    <dgm:cxn modelId="{5DD30BE3-0FFF-4D48-8414-A227AE4F9DE4}" type="presOf" srcId="{6476054A-604B-4817-B30D-0C02236DD0B1}" destId="{D2ED0724-DE28-4D16-B7CF-C10DFC6ADD50}" srcOrd="0" destOrd="0" presId="urn:microsoft.com/office/officeart/2005/8/layout/list1"/>
    <dgm:cxn modelId="{F5721EEA-7208-47FF-8FE8-C09235CDA9DB}" type="presOf" srcId="{458E4B3F-1E4F-49ED-BFEF-59E38D4614E0}" destId="{B372E490-857F-4597-A992-BBE10E5F31DB}" srcOrd="0" destOrd="0" presId="urn:microsoft.com/office/officeart/2005/8/layout/list1"/>
    <dgm:cxn modelId="{60A3AAEC-54CA-435E-BD1B-AD00905B67A4}" type="presOf" srcId="{ECA04119-D071-448B-AB59-D05179B3C57C}" destId="{6479CCB4-F423-41C5-A38F-EF2B399DC75C}" srcOrd="0" destOrd="0" presId="urn:microsoft.com/office/officeart/2005/8/layout/list1"/>
    <dgm:cxn modelId="{D5BD52F1-2F7E-4FE6-A2EA-A00009893AE8}" type="presOf" srcId="{8B87DAEE-5C3F-4B9E-B946-6682DABA6918}" destId="{93038127-891E-4C75-B6D4-09AB0EA88B45}" srcOrd="1" destOrd="0" presId="urn:microsoft.com/office/officeart/2005/8/layout/list1"/>
    <dgm:cxn modelId="{EE5CEDFC-4FB0-47F8-AC57-7F22F2B1A56C}" type="presOf" srcId="{AD98948A-D810-4C82-A673-D0D21C804DA6}" destId="{8FA45382-C0A0-48CB-BDCA-95CAA2B496E3}" srcOrd="0" destOrd="0" presId="urn:microsoft.com/office/officeart/2005/8/layout/list1"/>
    <dgm:cxn modelId="{9727627D-B60C-44D3-AFA3-747243B33557}" type="presParOf" srcId="{8FA45382-C0A0-48CB-BDCA-95CAA2B496E3}" destId="{C4C054EC-F6B3-4AE3-99FE-551140F667ED}" srcOrd="0" destOrd="0" presId="urn:microsoft.com/office/officeart/2005/8/layout/list1"/>
    <dgm:cxn modelId="{44170A65-472C-4579-ADB6-802817FCBA60}" type="presParOf" srcId="{C4C054EC-F6B3-4AE3-99FE-551140F667ED}" destId="{6479CCB4-F423-41C5-A38F-EF2B399DC75C}" srcOrd="0" destOrd="0" presId="urn:microsoft.com/office/officeart/2005/8/layout/list1"/>
    <dgm:cxn modelId="{F6A12886-A4E0-4428-AEBD-6EE02C4FB556}" type="presParOf" srcId="{C4C054EC-F6B3-4AE3-99FE-551140F667ED}" destId="{EDACB4D1-ADE5-4813-918B-632C174B4F32}" srcOrd="1" destOrd="0" presId="urn:microsoft.com/office/officeart/2005/8/layout/list1"/>
    <dgm:cxn modelId="{98742551-A811-4D36-A8FA-70DCF191AF8F}" type="presParOf" srcId="{8FA45382-C0A0-48CB-BDCA-95CAA2B496E3}" destId="{AD0A5079-9EBA-43F4-A9A6-25C886178D06}" srcOrd="1" destOrd="0" presId="urn:microsoft.com/office/officeart/2005/8/layout/list1"/>
    <dgm:cxn modelId="{2D9BDE52-EA79-4178-8809-2EC7D86EFFCD}" type="presParOf" srcId="{8FA45382-C0A0-48CB-BDCA-95CAA2B496E3}" destId="{A7B36899-5C98-4AA5-9E15-4A05573FAE64}" srcOrd="2" destOrd="0" presId="urn:microsoft.com/office/officeart/2005/8/layout/list1"/>
    <dgm:cxn modelId="{5BC80747-FFDF-46BD-BFA9-6D5878D682D0}" type="presParOf" srcId="{8FA45382-C0A0-48CB-BDCA-95CAA2B496E3}" destId="{B079042A-7663-445C-AB87-4A74D6DC94C0}" srcOrd="3" destOrd="0" presId="urn:microsoft.com/office/officeart/2005/8/layout/list1"/>
    <dgm:cxn modelId="{40822569-3B2F-4D2B-B286-5B690C57F4EC}" type="presParOf" srcId="{8FA45382-C0A0-48CB-BDCA-95CAA2B496E3}" destId="{F06337C2-0EA5-4910-96A7-BE5359877C8B}" srcOrd="4" destOrd="0" presId="urn:microsoft.com/office/officeart/2005/8/layout/list1"/>
    <dgm:cxn modelId="{4EC3D834-06B7-4106-813E-C22944F785AD}" type="presParOf" srcId="{F06337C2-0EA5-4910-96A7-BE5359877C8B}" destId="{D2ED0724-DE28-4D16-B7CF-C10DFC6ADD50}" srcOrd="0" destOrd="0" presId="urn:microsoft.com/office/officeart/2005/8/layout/list1"/>
    <dgm:cxn modelId="{10819648-32D8-4E4C-BEEA-2539F86C3697}" type="presParOf" srcId="{F06337C2-0EA5-4910-96A7-BE5359877C8B}" destId="{E774435B-3149-40C9-BA16-830C53C2FC8A}" srcOrd="1" destOrd="0" presId="urn:microsoft.com/office/officeart/2005/8/layout/list1"/>
    <dgm:cxn modelId="{22B55B39-D54B-4620-A08B-33E71BD12B51}" type="presParOf" srcId="{8FA45382-C0A0-48CB-BDCA-95CAA2B496E3}" destId="{187510BD-8991-40DF-83FF-E15C2AF31D21}" srcOrd="5" destOrd="0" presId="urn:microsoft.com/office/officeart/2005/8/layout/list1"/>
    <dgm:cxn modelId="{E4286197-5AF5-43BF-B76C-48E3C1FD5C44}" type="presParOf" srcId="{8FA45382-C0A0-48CB-BDCA-95CAA2B496E3}" destId="{C9157084-80DD-46B0-970B-A94FD653F7BE}" srcOrd="6" destOrd="0" presId="urn:microsoft.com/office/officeart/2005/8/layout/list1"/>
    <dgm:cxn modelId="{497DF7AF-84F8-4911-9C0B-C566E50D9260}" type="presParOf" srcId="{8FA45382-C0A0-48CB-BDCA-95CAA2B496E3}" destId="{2BC44FB7-DE54-48C8-82F3-14A640D40A32}" srcOrd="7" destOrd="0" presId="urn:microsoft.com/office/officeart/2005/8/layout/list1"/>
    <dgm:cxn modelId="{66496B60-2916-4127-BA6D-F57CB5360A01}" type="presParOf" srcId="{8FA45382-C0A0-48CB-BDCA-95CAA2B496E3}" destId="{308446A7-429A-49AE-96A7-519BDAE7E879}" srcOrd="8" destOrd="0" presId="urn:microsoft.com/office/officeart/2005/8/layout/list1"/>
    <dgm:cxn modelId="{0756E30B-ABF4-44EF-ADA4-983D58531DA8}" type="presParOf" srcId="{308446A7-429A-49AE-96A7-519BDAE7E879}" destId="{FE79C67C-D030-4E30-AFA4-16E8515FF0F3}" srcOrd="0" destOrd="0" presId="urn:microsoft.com/office/officeart/2005/8/layout/list1"/>
    <dgm:cxn modelId="{2AB0A60C-8C6F-4053-AB96-BC7CE24E536D}" type="presParOf" srcId="{308446A7-429A-49AE-96A7-519BDAE7E879}" destId="{93038127-891E-4C75-B6D4-09AB0EA88B45}" srcOrd="1" destOrd="0" presId="urn:microsoft.com/office/officeart/2005/8/layout/list1"/>
    <dgm:cxn modelId="{51F59F8D-C082-478F-BED7-0B6BAD052DB6}" type="presParOf" srcId="{8FA45382-C0A0-48CB-BDCA-95CAA2B496E3}" destId="{C7A5869D-DF7D-4456-8805-6F9978A3E3B5}" srcOrd="9" destOrd="0" presId="urn:microsoft.com/office/officeart/2005/8/layout/list1"/>
    <dgm:cxn modelId="{6AF4C4CA-BABF-4E3A-9D06-3D5FF6A9766C}" type="presParOf" srcId="{8FA45382-C0A0-48CB-BDCA-95CAA2B496E3}" destId="{A7FE711E-C625-48CC-BD01-6DE19718C33C}" srcOrd="10" destOrd="0" presId="urn:microsoft.com/office/officeart/2005/8/layout/list1"/>
    <dgm:cxn modelId="{DF7C3805-D77E-4638-A193-D7751B91CC83}" type="presParOf" srcId="{8FA45382-C0A0-48CB-BDCA-95CAA2B496E3}" destId="{E5978DCD-9794-490B-8385-741A3D7E3E6A}" srcOrd="11" destOrd="0" presId="urn:microsoft.com/office/officeart/2005/8/layout/list1"/>
    <dgm:cxn modelId="{9A24D312-656F-4CA5-835A-BEF49B5C09C7}" type="presParOf" srcId="{8FA45382-C0A0-48CB-BDCA-95CAA2B496E3}" destId="{B5D05048-57DC-4E9D-839C-4578FCCFB7DC}" srcOrd="12" destOrd="0" presId="urn:microsoft.com/office/officeart/2005/8/layout/list1"/>
    <dgm:cxn modelId="{BB7168CD-8D96-454B-B998-1135B890B255}" type="presParOf" srcId="{B5D05048-57DC-4E9D-839C-4578FCCFB7DC}" destId="{B372E490-857F-4597-A992-BBE10E5F31DB}" srcOrd="0" destOrd="0" presId="urn:microsoft.com/office/officeart/2005/8/layout/list1"/>
    <dgm:cxn modelId="{42F57724-B6F9-4ADC-873C-ACC242B3C6D8}" type="presParOf" srcId="{B5D05048-57DC-4E9D-839C-4578FCCFB7DC}" destId="{01263FF2-A601-410F-BED1-B7AAD5F75C85}" srcOrd="1" destOrd="0" presId="urn:microsoft.com/office/officeart/2005/8/layout/list1"/>
    <dgm:cxn modelId="{384CD541-41D4-49FE-9906-C9B993AA5360}" type="presParOf" srcId="{8FA45382-C0A0-48CB-BDCA-95CAA2B496E3}" destId="{E201BFD6-7129-4157-B25F-6E0C5BF3436B}" srcOrd="13" destOrd="0" presId="urn:microsoft.com/office/officeart/2005/8/layout/list1"/>
    <dgm:cxn modelId="{EE6E8456-DF0C-43B7-9046-6B0C4495066C}" type="presParOf" srcId="{8FA45382-C0A0-48CB-BDCA-95CAA2B496E3}" destId="{8ADD091E-E952-403E-A96A-A34A9E77DB95}" srcOrd="14" destOrd="0" presId="urn:microsoft.com/office/officeart/2005/8/layout/list1"/>
    <dgm:cxn modelId="{A81A4369-A5F3-4407-B821-B06B8DABBA21}" type="presParOf" srcId="{8FA45382-C0A0-48CB-BDCA-95CAA2B496E3}" destId="{BFD1C56A-CAF5-4746-9165-8184A023DC45}" srcOrd="15" destOrd="0" presId="urn:microsoft.com/office/officeart/2005/8/layout/list1"/>
    <dgm:cxn modelId="{C7CC7118-EA7A-4701-B439-F7C05337C16A}" type="presParOf" srcId="{8FA45382-C0A0-48CB-BDCA-95CAA2B496E3}" destId="{3C8C93B8-8954-4172-9CD6-9447E3320B86}" srcOrd="16" destOrd="0" presId="urn:microsoft.com/office/officeart/2005/8/layout/list1"/>
    <dgm:cxn modelId="{5890AD87-04EF-49F1-95AF-4907CA734B70}" type="presParOf" srcId="{3C8C93B8-8954-4172-9CD6-9447E3320B86}" destId="{27A1460B-991B-4FFF-9397-4DB05CB36DFC}" srcOrd="0" destOrd="0" presId="urn:microsoft.com/office/officeart/2005/8/layout/list1"/>
    <dgm:cxn modelId="{1D92FF6C-491C-4851-BCEA-37AB473B9FBF}" type="presParOf" srcId="{3C8C93B8-8954-4172-9CD6-9447E3320B86}" destId="{A0DAB94E-3BEB-4134-9306-D257B5D0323E}" srcOrd="1" destOrd="0" presId="urn:microsoft.com/office/officeart/2005/8/layout/list1"/>
    <dgm:cxn modelId="{B5488456-FA93-4540-8709-F3A1323F2BBD}" type="presParOf" srcId="{8FA45382-C0A0-48CB-BDCA-95CAA2B496E3}" destId="{BA02F294-7DDD-4F22-A545-C4313BA8B2DA}" srcOrd="17" destOrd="0" presId="urn:microsoft.com/office/officeart/2005/8/layout/list1"/>
    <dgm:cxn modelId="{DC9A899B-F74A-40A3-8613-7255BF81C692}" type="presParOf" srcId="{8FA45382-C0A0-48CB-BDCA-95CAA2B496E3}" destId="{C45FD9CE-A213-4446-A7C2-4A882CC0215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F9882-0E50-4994-A661-E9048B1100E3}">
      <dsp:nvSpPr>
        <dsp:cNvPr id="0" name=""/>
        <dsp:cNvSpPr/>
      </dsp:nvSpPr>
      <dsp:spPr>
        <a:xfrm rot="16200000">
          <a:off x="-1718915" y="3018327"/>
          <a:ext cx="4695443" cy="99326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876006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Textes de Référence</a:t>
          </a:r>
        </a:p>
      </dsp:txBody>
      <dsp:txXfrm>
        <a:off x="-1718915" y="3018327"/>
        <a:ext cx="4695443" cy="993267"/>
      </dsp:txXfrm>
    </dsp:sp>
    <dsp:sp modelId="{46FD8C8B-045B-4D5C-8880-FEA39744253B}">
      <dsp:nvSpPr>
        <dsp:cNvPr id="0" name=""/>
        <dsp:cNvSpPr/>
      </dsp:nvSpPr>
      <dsp:spPr>
        <a:xfrm>
          <a:off x="1112764" y="1354446"/>
          <a:ext cx="6510664" cy="4471565"/>
        </a:xfrm>
        <a:prstGeom prst="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19E04C56-6D31-4C85-80A3-1765C6946A44}">
      <dsp:nvSpPr>
        <dsp:cNvPr id="0" name=""/>
        <dsp:cNvSpPr/>
      </dsp:nvSpPr>
      <dsp:spPr>
        <a:xfrm>
          <a:off x="81923" y="1"/>
          <a:ext cx="1406764" cy="1384554"/>
        </a:xfrm>
        <a:prstGeom prst="rect">
          <a:avLst/>
        </a:prstGeom>
        <a:blipFill rotWithShape="1">
          <a:blip xmlns:r="http://schemas.openxmlformats.org/officeDocument/2006/relationships" r:embed="rId1" cstate="print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5CCE3-8CF5-43AC-A5FD-CDA58310A241}">
      <dsp:nvSpPr>
        <dsp:cNvPr id="0" name=""/>
        <dsp:cNvSpPr/>
      </dsp:nvSpPr>
      <dsp:spPr>
        <a:xfrm>
          <a:off x="2311857" y="648"/>
          <a:ext cx="4620982" cy="2200795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On entend par « sauvetage » les mesures destinées à sauver les personnes d’un péril imminent.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les opérations de secours aux personnes relèvent des SDIS.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Les missions de sauvegarde de la population à la RCSC.</a:t>
          </a:r>
        </a:p>
      </dsp:txBody>
      <dsp:txXfrm>
        <a:off x="2311857" y="275747"/>
        <a:ext cx="3795684" cy="1650597"/>
      </dsp:txXfrm>
    </dsp:sp>
    <dsp:sp modelId="{07AF0989-2C35-49E7-8A61-DAFDF9F81322}">
      <dsp:nvSpPr>
        <dsp:cNvPr id="0" name=""/>
        <dsp:cNvSpPr/>
      </dsp:nvSpPr>
      <dsp:spPr>
        <a:xfrm>
          <a:off x="1360" y="648"/>
          <a:ext cx="2310497" cy="22007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Sauvetage</a:t>
          </a:r>
        </a:p>
      </dsp:txBody>
      <dsp:txXfrm>
        <a:off x="108794" y="108082"/>
        <a:ext cx="2095629" cy="1985927"/>
      </dsp:txXfrm>
    </dsp:sp>
    <dsp:sp modelId="{23082D0E-4436-4512-990C-C15943C1DAB2}">
      <dsp:nvSpPr>
        <dsp:cNvPr id="0" name=""/>
        <dsp:cNvSpPr/>
      </dsp:nvSpPr>
      <dsp:spPr>
        <a:xfrm>
          <a:off x="2774357" y="2421524"/>
          <a:ext cx="4156456" cy="253082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La sauvegarde de la population sont des opérations qui ont lieu dans un environnement qui ne menaçant directement les réservistes. Les actions comprennent: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L’information à la population,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La diffusion de l’alerte,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/>
            <a:t>L’évacuation préventive,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Le ravitaillement et le relogement des personnes sinistrées,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Le soutien moral aux victimes.</a:t>
          </a:r>
        </a:p>
      </dsp:txBody>
      <dsp:txXfrm>
        <a:off x="2774357" y="2737877"/>
        <a:ext cx="3207396" cy="1898121"/>
      </dsp:txXfrm>
    </dsp:sp>
    <dsp:sp modelId="{75935444-8C0D-4070-9DBF-8EF3078878BA}">
      <dsp:nvSpPr>
        <dsp:cNvPr id="0" name=""/>
        <dsp:cNvSpPr/>
      </dsp:nvSpPr>
      <dsp:spPr>
        <a:xfrm>
          <a:off x="3385" y="2586539"/>
          <a:ext cx="2770971" cy="22007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Sauvegarde</a:t>
          </a:r>
        </a:p>
      </dsp:txBody>
      <dsp:txXfrm>
        <a:off x="110819" y="2693973"/>
        <a:ext cx="2556103" cy="19859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36899-5C98-4AA5-9E15-4A05573FAE64}">
      <dsp:nvSpPr>
        <dsp:cNvPr id="0" name=""/>
        <dsp:cNvSpPr/>
      </dsp:nvSpPr>
      <dsp:spPr>
        <a:xfrm>
          <a:off x="0" y="205382"/>
          <a:ext cx="6096000" cy="614250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73117" tIns="104140" rIns="47311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1" kern="1200" dirty="0">
              <a:solidFill>
                <a:schemeClr val="bg1">
                  <a:lumMod val="95000"/>
                </a:schemeClr>
              </a:solidFill>
            </a:rPr>
            <a:t>Le Citoyen, acteur de la Sécurité Civile</a:t>
          </a:r>
        </a:p>
      </dsp:txBody>
      <dsp:txXfrm>
        <a:off x="0" y="205382"/>
        <a:ext cx="6096000" cy="614250"/>
      </dsp:txXfrm>
    </dsp:sp>
    <dsp:sp modelId="{EDACB4D1-ADE5-4813-918B-632C174B4F32}">
      <dsp:nvSpPr>
        <dsp:cNvPr id="0" name=""/>
        <dsp:cNvSpPr/>
      </dsp:nvSpPr>
      <dsp:spPr>
        <a:xfrm flipH="1">
          <a:off x="304800" y="92499"/>
          <a:ext cx="533400" cy="147600"/>
        </a:xfrm>
        <a:prstGeom prst="flowChartConnector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1</a:t>
          </a:r>
        </a:p>
      </dsp:txBody>
      <dsp:txXfrm>
        <a:off x="382915" y="114115"/>
        <a:ext cx="377170" cy="104368"/>
      </dsp:txXfrm>
    </dsp:sp>
    <dsp:sp modelId="{C9157084-80DD-46B0-970B-A94FD653F7BE}">
      <dsp:nvSpPr>
        <dsp:cNvPr id="0" name=""/>
        <dsp:cNvSpPr/>
      </dsp:nvSpPr>
      <dsp:spPr>
        <a:xfrm>
          <a:off x="0" y="920432"/>
          <a:ext cx="6096000" cy="614250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73117" tIns="104140" rIns="47311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1" kern="1200" dirty="0">
              <a:solidFill>
                <a:schemeClr val="bg1">
                  <a:lumMod val="95000"/>
                </a:schemeClr>
              </a:solidFill>
            </a:rPr>
            <a:t>La solidarité en situation de crise</a:t>
          </a:r>
        </a:p>
      </dsp:txBody>
      <dsp:txXfrm>
        <a:off x="0" y="920432"/>
        <a:ext cx="6096000" cy="614250"/>
      </dsp:txXfrm>
    </dsp:sp>
    <dsp:sp modelId="{E774435B-3149-40C9-BA16-830C53C2FC8A}">
      <dsp:nvSpPr>
        <dsp:cNvPr id="0" name=""/>
        <dsp:cNvSpPr/>
      </dsp:nvSpPr>
      <dsp:spPr>
        <a:xfrm>
          <a:off x="304800" y="807549"/>
          <a:ext cx="533357" cy="147600"/>
        </a:xfrm>
        <a:prstGeom prst="flowChartConnector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2</a:t>
          </a:r>
        </a:p>
      </dsp:txBody>
      <dsp:txXfrm>
        <a:off x="382908" y="829165"/>
        <a:ext cx="377141" cy="104368"/>
      </dsp:txXfrm>
    </dsp:sp>
    <dsp:sp modelId="{A7FE711E-C625-48CC-BD01-6DE19718C33C}">
      <dsp:nvSpPr>
        <dsp:cNvPr id="0" name=""/>
        <dsp:cNvSpPr/>
      </dsp:nvSpPr>
      <dsp:spPr>
        <a:xfrm>
          <a:off x="0" y="1635482"/>
          <a:ext cx="6096000" cy="614250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73117" tIns="104140" rIns="47311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1" kern="1200" dirty="0">
              <a:solidFill>
                <a:schemeClr val="bg1">
                  <a:lumMod val="95000"/>
                </a:schemeClr>
              </a:solidFill>
            </a:rPr>
            <a:t>La solidarité organisée</a:t>
          </a:r>
        </a:p>
      </dsp:txBody>
      <dsp:txXfrm>
        <a:off x="0" y="1635482"/>
        <a:ext cx="6096000" cy="614250"/>
      </dsp:txXfrm>
    </dsp:sp>
    <dsp:sp modelId="{93038127-891E-4C75-B6D4-09AB0EA88B45}">
      <dsp:nvSpPr>
        <dsp:cNvPr id="0" name=""/>
        <dsp:cNvSpPr/>
      </dsp:nvSpPr>
      <dsp:spPr>
        <a:xfrm>
          <a:off x="304800" y="1522599"/>
          <a:ext cx="533400" cy="147600"/>
        </a:xfrm>
        <a:prstGeom prst="flowChartConnector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3</a:t>
          </a:r>
        </a:p>
      </dsp:txBody>
      <dsp:txXfrm>
        <a:off x="382915" y="1544215"/>
        <a:ext cx="377170" cy="104368"/>
      </dsp:txXfrm>
    </dsp:sp>
    <dsp:sp modelId="{8ADD091E-E952-403E-A96A-A34A9E77DB95}">
      <dsp:nvSpPr>
        <dsp:cNvPr id="0" name=""/>
        <dsp:cNvSpPr/>
      </dsp:nvSpPr>
      <dsp:spPr>
        <a:xfrm>
          <a:off x="0" y="2350527"/>
          <a:ext cx="6096000" cy="945000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73117" tIns="104140" rIns="47311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1" kern="1200" dirty="0">
              <a:solidFill>
                <a:schemeClr val="bg1">
                  <a:lumMod val="95000"/>
                </a:schemeClr>
              </a:solidFill>
            </a:rPr>
            <a:t>Les compétences du Réserviste au service de tous</a:t>
          </a:r>
        </a:p>
      </dsp:txBody>
      <dsp:txXfrm>
        <a:off x="0" y="2350527"/>
        <a:ext cx="6096000" cy="945000"/>
      </dsp:txXfrm>
    </dsp:sp>
    <dsp:sp modelId="{01263FF2-A601-410F-BED1-B7AAD5F75C85}">
      <dsp:nvSpPr>
        <dsp:cNvPr id="0" name=""/>
        <dsp:cNvSpPr/>
      </dsp:nvSpPr>
      <dsp:spPr>
        <a:xfrm>
          <a:off x="284018" y="2237650"/>
          <a:ext cx="554181" cy="147600"/>
        </a:xfrm>
        <a:prstGeom prst="flowChartConnector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4</a:t>
          </a:r>
        </a:p>
      </dsp:txBody>
      <dsp:txXfrm>
        <a:off x="365176" y="2259266"/>
        <a:ext cx="391865" cy="104368"/>
      </dsp:txXfrm>
    </dsp:sp>
    <dsp:sp modelId="{C45FD9CE-A213-4446-A7C2-4A882CC02157}">
      <dsp:nvSpPr>
        <dsp:cNvPr id="0" name=""/>
        <dsp:cNvSpPr/>
      </dsp:nvSpPr>
      <dsp:spPr>
        <a:xfrm>
          <a:off x="0" y="3449750"/>
          <a:ext cx="6096000" cy="614250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73117" tIns="104140" rIns="47311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1" kern="1200" dirty="0">
              <a:solidFill>
                <a:schemeClr val="bg1">
                  <a:lumMod val="95000"/>
                </a:schemeClr>
              </a:solidFill>
            </a:rPr>
            <a:t>Maintien d’un élan solidaire</a:t>
          </a:r>
        </a:p>
      </dsp:txBody>
      <dsp:txXfrm>
        <a:off x="0" y="3449750"/>
        <a:ext cx="6096000" cy="614250"/>
      </dsp:txXfrm>
    </dsp:sp>
    <dsp:sp modelId="{A0DAB94E-3BEB-4134-9306-D257B5D0323E}">
      <dsp:nvSpPr>
        <dsp:cNvPr id="0" name=""/>
        <dsp:cNvSpPr/>
      </dsp:nvSpPr>
      <dsp:spPr>
        <a:xfrm>
          <a:off x="304800" y="3283450"/>
          <a:ext cx="609612" cy="147600"/>
        </a:xfrm>
        <a:prstGeom prst="flowChartConnector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5</a:t>
          </a:r>
        </a:p>
      </dsp:txBody>
      <dsp:txXfrm>
        <a:off x="394076" y="3305066"/>
        <a:ext cx="431060" cy="104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35669-E10F-764C-A6F1-E56FFC6D3F95}" type="datetimeFigureOut">
              <a:rPr lang="fr-FR" smtClean="0"/>
              <a:t>10/02/2026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46746-2F8B-514E-A353-B5463BD1C24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85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46746-2F8B-514E-A353-B5463BD1C24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411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dirty="0">
                <a:solidFill>
                  <a:srgbClr val="38383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Information de la population sur les risques</a:t>
            </a:r>
            <a:endParaRPr lang="fr-FR" sz="1800" b="1" dirty="0">
              <a:solidFill>
                <a:srgbClr val="082A75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dirty="0">
                <a:solidFill>
                  <a:srgbClr val="38383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Participation à l'alerte des populations ou à l'évacuation d'un quartier</a:t>
            </a:r>
            <a:endParaRPr lang="fr-FR" sz="1800" b="1" dirty="0">
              <a:solidFill>
                <a:srgbClr val="082A75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dirty="0">
                <a:solidFill>
                  <a:srgbClr val="38383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Aide à la protection des meubles des personnes en zone inondable</a:t>
            </a:r>
            <a:endParaRPr lang="fr-FR" sz="1800" b="1" dirty="0">
              <a:solidFill>
                <a:srgbClr val="082A75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dirty="0">
                <a:solidFill>
                  <a:srgbClr val="38383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Accueil des sinistrés dans un centre de regroupement</a:t>
            </a:r>
            <a:endParaRPr lang="fr-FR" sz="1800" b="1" dirty="0">
              <a:solidFill>
                <a:srgbClr val="082A75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dirty="0">
                <a:solidFill>
                  <a:srgbClr val="38383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Suivi des personnes vulnérables en période de canicule ou de grand froid</a:t>
            </a:r>
            <a:endParaRPr lang="fr-FR" sz="1800" b="1" dirty="0">
              <a:solidFill>
                <a:srgbClr val="082A75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dirty="0">
                <a:solidFill>
                  <a:srgbClr val="38383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Surveillance de digues, de massifs forestiers ou de cours d'eau</a:t>
            </a:r>
            <a:endParaRPr lang="fr-FR" sz="1800" b="1" dirty="0">
              <a:solidFill>
                <a:srgbClr val="082A75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dirty="0">
                <a:solidFill>
                  <a:srgbClr val="38383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Aide au nettoyage et à la remise en état des habitations</a:t>
            </a:r>
            <a:endParaRPr lang="fr-FR" sz="1800" b="1" dirty="0">
              <a:solidFill>
                <a:srgbClr val="082A75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dirty="0">
                <a:solidFill>
                  <a:srgbClr val="38383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Aide aux sinistrés dans leurs démarches administratives</a:t>
            </a:r>
            <a:endParaRPr lang="fr-FR" sz="1800" b="1" dirty="0">
              <a:solidFill>
                <a:srgbClr val="082A75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dirty="0">
                <a:solidFill>
                  <a:srgbClr val="38383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Collecte et distribution de dons au profit des sinistrés</a:t>
            </a:r>
            <a:endParaRPr lang="fr-FR" sz="1800" b="1" dirty="0">
              <a:solidFill>
                <a:srgbClr val="082A75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46746-2F8B-514E-A353-B5463BD1C248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424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>
                <a:solidFill>
                  <a:srgbClr val="00AFE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14281" y="5785179"/>
            <a:ext cx="759313" cy="969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45970" y="5883802"/>
            <a:ext cx="882406" cy="8824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213655" y="477980"/>
            <a:ext cx="8676786" cy="51492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11047" y="502564"/>
            <a:ext cx="7521905" cy="375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3628" y="1824990"/>
            <a:ext cx="8276742" cy="463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>
                <a:solidFill>
                  <a:srgbClr val="00AFE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csc.fr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risedecontact@frcsc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 descr="LOGO.jpg">
            <a:extLst>
              <a:ext uri="{FF2B5EF4-FFF2-40B4-BE49-F238E27FC236}">
                <a16:creationId xmlns:a16="http://schemas.microsoft.com/office/drawing/2014/main" id="{43EF6EDD-E4BF-1439-072B-93F5980A4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</a:blip>
          <a:srcRect l="5856" r="7660"/>
          <a:stretch/>
        </p:blipFill>
        <p:spPr>
          <a:xfrm>
            <a:off x="3212926" y="10"/>
            <a:ext cx="5931074" cy="68579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304801" y="838202"/>
            <a:ext cx="4370784" cy="50291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Réserve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Communale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de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Sécurité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Civile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6438" y="3681408"/>
            <a:ext cx="895111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419600" y="2433221"/>
            <a:ext cx="4572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 </a:t>
            </a:r>
            <a:endParaRPr lang="fr-FR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endParaRPr>
          </a:p>
          <a:p>
            <a:pPr algn="r">
              <a:spcAft>
                <a:spcPts val="600"/>
              </a:spcAft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 </a:t>
            </a:r>
            <a:endParaRPr lang="fr-FR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20804B8-B12A-7FAE-A965-C2A1CACF7EFB}"/>
              </a:ext>
            </a:extLst>
          </p:cNvPr>
          <p:cNvSpPr txBox="1"/>
          <p:nvPr/>
        </p:nvSpPr>
        <p:spPr>
          <a:xfrm>
            <a:off x="304801" y="6424502"/>
            <a:ext cx="4505180" cy="53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72"/>
              </a:spcAft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Fédération des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Réserves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Communales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Sécurité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Civile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472"/>
              </a:spcAft>
              <a:buFont typeface="Arial" panose="020B0604020202020204" pitchFamily="34" charset="0"/>
              <a:buChar char="•"/>
            </a:pPr>
            <a:endParaRPr 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942" y="2040942"/>
            <a:ext cx="4053943" cy="228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Avant : </a:t>
            </a:r>
            <a:r>
              <a:rPr lang="fr-FR" sz="2000" b="1" dirty="0"/>
              <a:t>Prévention – </a:t>
            </a:r>
            <a:r>
              <a:rPr lang="fr-FR" sz="2000" dirty="0"/>
              <a:t>Hors Crise</a:t>
            </a:r>
          </a:p>
        </p:txBody>
      </p:sp>
      <p:pic>
        <p:nvPicPr>
          <p:cNvPr id="16" name="Image 15" descr="LOGO.jpg">
            <a:extLst>
              <a:ext uri="{FF2B5EF4-FFF2-40B4-BE49-F238E27FC236}">
                <a16:creationId xmlns:a16="http://schemas.microsoft.com/office/drawing/2014/main" id="{AFE58FBB-D7FB-0B90-9164-B4C4B73131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070" y="5638800"/>
            <a:ext cx="1124272" cy="11242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485235C-7176-7250-2A1A-5041F0FF72CD}"/>
              </a:ext>
            </a:extLst>
          </p:cNvPr>
          <p:cNvSpPr/>
          <p:nvPr/>
        </p:nvSpPr>
        <p:spPr>
          <a:xfrm>
            <a:off x="1814322" y="6271974"/>
            <a:ext cx="4721225" cy="2286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P.C.C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Poste de Commandement Communal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AB4129C-A1F7-766F-3EAD-D816BCE4B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925" y="1623356"/>
            <a:ext cx="4506005" cy="4492635"/>
          </a:xfrm>
          <a:prstGeom prst="rect">
            <a:avLst/>
          </a:prstGeom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id="{1C520C0D-0241-6AC7-F6A3-D67FBC005803}"/>
              </a:ext>
            </a:extLst>
          </p:cNvPr>
          <p:cNvSpPr txBox="1"/>
          <p:nvPr/>
        </p:nvSpPr>
        <p:spPr>
          <a:xfrm>
            <a:off x="358982" y="2687127"/>
            <a:ext cx="4053943" cy="2215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Sensibilisation et information de la population sur les risques majeurs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Préparation de la population aux comportements à adopter face aux risques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Participation à la prévention contre les incendies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Maintien Opérationnel du P.C.C*</a:t>
            </a:r>
            <a:endParaRPr dirty="0">
              <a:latin typeface="Arial"/>
              <a:cs typeface="Arial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38F968E-3236-FB10-62C1-20EE4C2D5DC2}"/>
              </a:ext>
            </a:extLst>
          </p:cNvPr>
          <p:cNvSpPr/>
          <p:nvPr/>
        </p:nvSpPr>
        <p:spPr>
          <a:xfrm>
            <a:off x="1828800" y="220886"/>
            <a:ext cx="5334000" cy="99831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887E6A30-8A01-5CE5-06E2-552B908505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8262" y="341686"/>
            <a:ext cx="430529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ct val="100000"/>
              </a:lnSpc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Missions d’une R.C.S.C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9503B24-F18C-BAE7-4B69-67FF99252680}"/>
              </a:ext>
            </a:extLst>
          </p:cNvPr>
          <p:cNvSpPr txBox="1">
            <a:spLocks/>
          </p:cNvSpPr>
          <p:nvPr/>
        </p:nvSpPr>
        <p:spPr>
          <a:xfrm>
            <a:off x="3117397" y="762322"/>
            <a:ext cx="27527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>
                <a:latin typeface="Arial"/>
                <a:ea typeface="+mj-ea"/>
                <a:cs typeface="Arial"/>
              </a:defRPr>
            </a:lvl1pPr>
          </a:lstStyle>
          <a:p>
            <a:pPr marL="90170"/>
            <a:r>
              <a:rPr lang="fr-FR" sz="2000" b="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 non exhaustive</a:t>
            </a:r>
          </a:p>
        </p:txBody>
      </p:sp>
    </p:spTree>
    <p:extLst>
      <p:ext uri="{BB962C8B-B14F-4D97-AF65-F5344CB8AC3E}">
        <p14:creationId xmlns:p14="http://schemas.microsoft.com/office/powerpoint/2010/main" val="250173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 descr="Préparation à la distribution de masques à la popul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973FE6-3E47-AD9C-1011-63D9632FB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7" y="3428989"/>
            <a:ext cx="26" cy="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523B3E-626A-FB31-398D-10188C3EA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7" y="3428989"/>
            <a:ext cx="26" cy="2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2147A1D-F12B-CADA-1C5C-00D755635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166" y="1772226"/>
            <a:ext cx="4161834" cy="331352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61F057-6F2A-7B04-0B60-BB79D59594B7}"/>
              </a:ext>
            </a:extLst>
          </p:cNvPr>
          <p:cNvSpPr/>
          <p:nvPr/>
        </p:nvSpPr>
        <p:spPr>
          <a:xfrm>
            <a:off x="304926" y="1988372"/>
            <a:ext cx="4571873" cy="228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Pendant : </a:t>
            </a:r>
            <a:r>
              <a:rPr lang="fr-FR" sz="2000" b="1" dirty="0"/>
              <a:t>Missions Opérationnelles – </a:t>
            </a:r>
            <a:r>
              <a:rPr lang="fr-FR" sz="2000" dirty="0"/>
              <a:t>Crise</a:t>
            </a:r>
          </a:p>
        </p:txBody>
      </p:sp>
      <p:pic>
        <p:nvPicPr>
          <p:cNvPr id="28" name="Image 27" descr="LOGO.jpg">
            <a:extLst>
              <a:ext uri="{FF2B5EF4-FFF2-40B4-BE49-F238E27FC236}">
                <a16:creationId xmlns:a16="http://schemas.microsoft.com/office/drawing/2014/main" id="{9B254FF4-2B84-560A-EB61-661D432437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7328" y="5559280"/>
            <a:ext cx="1124272" cy="1124272"/>
          </a:xfrm>
          <a:prstGeom prst="rect">
            <a:avLst/>
          </a:prstGeom>
        </p:spPr>
      </p:pic>
      <p:sp>
        <p:nvSpPr>
          <p:cNvPr id="29" name="object 2">
            <a:extLst>
              <a:ext uri="{FF2B5EF4-FFF2-40B4-BE49-F238E27FC236}">
                <a16:creationId xmlns:a16="http://schemas.microsoft.com/office/drawing/2014/main" id="{88B1BACC-5580-7AA0-1BDA-AFE8CE413071}"/>
              </a:ext>
            </a:extLst>
          </p:cNvPr>
          <p:cNvSpPr txBox="1"/>
          <p:nvPr/>
        </p:nvSpPr>
        <p:spPr>
          <a:xfrm>
            <a:off x="332359" y="2661717"/>
            <a:ext cx="5318633" cy="27699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Armement du Poste de Commandement Communal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Participation à la cellule de crise, 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Alerte à la population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Aide à la protection des biens, des personnes, des animaux 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Suivi des personnes vulnérables en période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de canicule ou grand froid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Accueil et hébergement des sinistrés</a:t>
            </a:r>
          </a:p>
          <a:p>
            <a:pPr marL="298450" indent="-28575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Surveillance de digues ou de massifs forestiers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D3A3ADE-D217-2E51-A564-B289602E1927}"/>
              </a:ext>
            </a:extLst>
          </p:cNvPr>
          <p:cNvSpPr/>
          <p:nvPr/>
        </p:nvSpPr>
        <p:spPr>
          <a:xfrm>
            <a:off x="2196306" y="422920"/>
            <a:ext cx="4608512" cy="72008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B8E46707-AC5D-EE22-1DF3-187C2E45AD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6501" y="559713"/>
            <a:ext cx="430529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ct val="100000"/>
              </a:lnSpc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Missions d’une R.C.S.C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96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 descr="Préparation à la distribution de masques à la popul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973FE6-3E47-AD9C-1011-63D9632FB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7" y="3428989"/>
            <a:ext cx="26" cy="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523B3E-626A-FB31-398D-10188C3EA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7" y="3428989"/>
            <a:ext cx="26" cy="2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61F057-6F2A-7B04-0B60-BB79D59594B7}"/>
              </a:ext>
            </a:extLst>
          </p:cNvPr>
          <p:cNvSpPr/>
          <p:nvPr/>
        </p:nvSpPr>
        <p:spPr>
          <a:xfrm>
            <a:off x="332359" y="1772226"/>
            <a:ext cx="4571873" cy="5262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Après : </a:t>
            </a:r>
            <a:r>
              <a:rPr lang="fr-FR" sz="2000" b="1" dirty="0"/>
              <a:t>Assistance &amp; accompagnement  – </a:t>
            </a:r>
            <a:r>
              <a:rPr lang="fr-FR" sz="2000" dirty="0"/>
              <a:t>Post</a:t>
            </a:r>
            <a:r>
              <a:rPr lang="fr-FR" sz="2000" b="1" dirty="0"/>
              <a:t> </a:t>
            </a:r>
            <a:r>
              <a:rPr lang="fr-FR" sz="2000" dirty="0"/>
              <a:t>Crise</a:t>
            </a:r>
          </a:p>
        </p:txBody>
      </p:sp>
      <p:pic>
        <p:nvPicPr>
          <p:cNvPr id="28" name="Image 27" descr="LOGO.jpg">
            <a:extLst>
              <a:ext uri="{FF2B5EF4-FFF2-40B4-BE49-F238E27FC236}">
                <a16:creationId xmlns:a16="http://schemas.microsoft.com/office/drawing/2014/main" id="{9B254FF4-2B84-560A-EB61-661D432437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7328" y="5559280"/>
            <a:ext cx="1124272" cy="11242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1DB5B3-22C3-D995-A690-B68856523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209800"/>
            <a:ext cx="4571873" cy="28956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7D5536FC-A85D-61A8-4904-0A57E4C8D828}"/>
              </a:ext>
            </a:extLst>
          </p:cNvPr>
          <p:cNvSpPr txBox="1"/>
          <p:nvPr/>
        </p:nvSpPr>
        <p:spPr>
          <a:xfrm>
            <a:off x="332359" y="3547301"/>
            <a:ext cx="5318633" cy="16619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57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Aide au nettoyage et à la remise en état des habitations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Aide aux sinistrés dans leurs démarches administratives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spc="-15" dirty="0">
                <a:latin typeface="Arial"/>
                <a:cs typeface="Arial"/>
              </a:rPr>
              <a:t>Collecte et distribution des dons au profit des sinistrés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008FA41-92A5-FDB9-040B-4D3836B093D3}"/>
              </a:ext>
            </a:extLst>
          </p:cNvPr>
          <p:cNvSpPr/>
          <p:nvPr/>
        </p:nvSpPr>
        <p:spPr>
          <a:xfrm>
            <a:off x="2196306" y="422920"/>
            <a:ext cx="4608512" cy="72008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8E46707-AC5D-EE22-1DF3-187C2E45ADE6}"/>
              </a:ext>
            </a:extLst>
          </p:cNvPr>
          <p:cNvSpPr txBox="1">
            <a:spLocks/>
          </p:cNvSpPr>
          <p:nvPr/>
        </p:nvSpPr>
        <p:spPr>
          <a:xfrm>
            <a:off x="2347912" y="553004"/>
            <a:ext cx="430529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>
                <a:latin typeface="Arial"/>
                <a:ea typeface="+mj-ea"/>
                <a:cs typeface="Arial"/>
              </a:defRPr>
            </a:lvl1pPr>
          </a:lstStyle>
          <a:p>
            <a:pPr marL="90170"/>
            <a:r>
              <a:rPr lang="fr-FR" sz="280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Missions d’une R.C.S.C</a:t>
            </a:r>
            <a:endParaRPr lang="fr-FR" sz="2800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4419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FA290-5F26-B1C5-19AD-CDE3906D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502564"/>
            <a:ext cx="8077200" cy="615553"/>
          </a:xfrm>
        </p:spPr>
        <p:txBody>
          <a:bodyPr/>
          <a:lstStyle/>
          <a:p>
            <a:r>
              <a:rPr lang="fr-FR" sz="2000" dirty="0"/>
              <a:t>LA FEDERATION DES RESERVES COMMUNALES DE SECURITE CIVILE VOUS REMERCIE DE VOTRE ATTENTION</a:t>
            </a:r>
          </a:p>
        </p:txBody>
      </p:sp>
      <p:pic>
        <p:nvPicPr>
          <p:cNvPr id="5" name="Image 4" descr="Une image contenant texte, logo, Police, cercle&#10;&#10;Le contenu généré par l’IA peut être incorrect.">
            <a:extLst>
              <a:ext uri="{FF2B5EF4-FFF2-40B4-BE49-F238E27FC236}">
                <a16:creationId xmlns:a16="http://schemas.microsoft.com/office/drawing/2014/main" id="{D0820882-0960-AC35-280A-E2DD396DA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67000"/>
            <a:ext cx="3810000" cy="381000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07608DF-285F-B7F1-7200-2BCC51B1F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1824990"/>
            <a:ext cx="6881570" cy="307777"/>
          </a:xfrm>
        </p:spPr>
        <p:txBody>
          <a:bodyPr/>
          <a:lstStyle/>
          <a:p>
            <a:r>
              <a:rPr lang="fr-FR" dirty="0">
                <a:hlinkClick r:id="rId3"/>
              </a:rPr>
              <a:t>www.frcsc.fr</a:t>
            </a:r>
            <a:r>
              <a:rPr lang="fr-FR" dirty="0"/>
              <a:t>                 </a:t>
            </a:r>
            <a:r>
              <a:rPr lang="fr-FR" dirty="0">
                <a:hlinkClick r:id="rId4"/>
              </a:rPr>
              <a:t>prisedecontact@frcsc.fr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4799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.jpg">
            <a:extLst>
              <a:ext uri="{FF2B5EF4-FFF2-40B4-BE49-F238E27FC236}">
                <a16:creationId xmlns:a16="http://schemas.microsoft.com/office/drawing/2014/main" id="{9C8C34FB-BE7A-1D80-8C43-A2EED489D2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5029199"/>
            <a:ext cx="1702713" cy="17027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ADE20EF-F8A9-E0CC-5946-7423E05882BE}"/>
              </a:ext>
            </a:extLst>
          </p:cNvPr>
          <p:cNvSpPr txBox="1"/>
          <p:nvPr/>
        </p:nvSpPr>
        <p:spPr>
          <a:xfrm>
            <a:off x="1447800" y="2771750"/>
            <a:ext cx="6477000" cy="193899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dirty="0"/>
              <a:t>La Réserve Communale de Sécurité Civile est constituée de Réservistes Citoyens « </a:t>
            </a:r>
            <a:r>
              <a:rPr lang="fr-FR" sz="2400" b="1" dirty="0"/>
              <a:t>collaborateur occasionnel du service public</a:t>
            </a:r>
            <a:r>
              <a:rPr lang="fr-FR" sz="2400" dirty="0"/>
              <a:t> » qui sont mobilisés en cas de crise sur le territoire de la commune pour la sauvegarde des populations.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969487-22E5-95A7-ECC0-D2E1F95BE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6" y="5404686"/>
            <a:ext cx="4048125" cy="4667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E4E393-10BD-CE59-6705-F955C4292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2" y="3428997"/>
            <a:ext cx="15" cy="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D43E4C-F15C-DCAF-9D73-E1E93FB39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2" y="3428997"/>
            <a:ext cx="15" cy="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ACBB264-7266-54B1-6703-EB2482FCF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2" y="3428997"/>
            <a:ext cx="15" cy="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4EE5600-F50C-B7C0-02E9-821E601220B2}"/>
              </a:ext>
            </a:extLst>
          </p:cNvPr>
          <p:cNvSpPr txBox="1"/>
          <p:nvPr/>
        </p:nvSpPr>
        <p:spPr>
          <a:xfrm>
            <a:off x="2286000" y="713232"/>
            <a:ext cx="5181600" cy="1409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97BCF07-795F-CE03-CEB7-0F704456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408" y="772000"/>
            <a:ext cx="4210050" cy="164782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BE677EAA-A6A2-9109-50AA-87818F8CCEE8}"/>
              </a:ext>
            </a:extLst>
          </p:cNvPr>
          <p:cNvSpPr txBox="1"/>
          <p:nvPr/>
        </p:nvSpPr>
        <p:spPr>
          <a:xfrm>
            <a:off x="2590800" y="37328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Qu’est-ce qu’une </a:t>
            </a:r>
          </a:p>
        </p:txBody>
      </p:sp>
    </p:spTree>
    <p:extLst>
      <p:ext uri="{BB962C8B-B14F-4D97-AF65-F5344CB8AC3E}">
        <p14:creationId xmlns:p14="http://schemas.microsoft.com/office/powerpoint/2010/main" val="3308414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ABCCD0D3-FD6B-F2D6-2FF5-1DDDFB1EF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89966"/>
              </p:ext>
            </p:extLst>
          </p:nvPr>
        </p:nvGraphicFramePr>
        <p:xfrm>
          <a:off x="685800" y="228600"/>
          <a:ext cx="78486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1E4B4BD-0E36-9E6E-C533-D4EC9DE929F3}"/>
              </a:ext>
            </a:extLst>
          </p:cNvPr>
          <p:cNvSpPr txBox="1">
            <a:spLocks/>
          </p:cNvSpPr>
          <p:nvPr/>
        </p:nvSpPr>
        <p:spPr>
          <a:xfrm>
            <a:off x="1905000" y="1772342"/>
            <a:ext cx="6629400" cy="335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1">
                <a:solidFill>
                  <a:srgbClr val="00AFEF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1100"/>
              </a:spcAft>
              <a:buFont typeface="Wingdings" panose="05000000000000000000" pitchFamily="2" charset="2"/>
              <a:buChar char="§"/>
            </a:pPr>
            <a:r>
              <a:rPr lang="fr-FR" kern="0" dirty="0">
                <a:solidFill>
                  <a:schemeClr val="bg1"/>
                </a:solidFill>
              </a:rPr>
              <a:t>Loi du 13 août 2004 de la modernisation de la sécurité civile.</a:t>
            </a:r>
          </a:p>
          <a:p>
            <a:pPr marL="342900" indent="-342900">
              <a:spcAft>
                <a:spcPts val="1100"/>
              </a:spcAft>
              <a:buFont typeface="Wingdings" panose="05000000000000000000" pitchFamily="2" charset="2"/>
              <a:buChar char="§"/>
            </a:pPr>
            <a:r>
              <a:rPr lang="fr-FR" kern="0" dirty="0">
                <a:solidFill>
                  <a:schemeClr val="bg1"/>
                </a:solidFill>
              </a:rPr>
              <a:t>Circulaire du 12 août 2005 concernant les RCSC.</a:t>
            </a:r>
          </a:p>
          <a:p>
            <a:pPr marL="342900" indent="-342900">
              <a:spcAft>
                <a:spcPts val="1100"/>
              </a:spcAft>
              <a:buFont typeface="Wingdings" panose="05000000000000000000" pitchFamily="2" charset="2"/>
              <a:buChar char="§"/>
            </a:pPr>
            <a:r>
              <a:rPr lang="fr-FR" kern="0" dirty="0">
                <a:solidFill>
                  <a:schemeClr val="bg1"/>
                </a:solidFill>
              </a:rPr>
              <a:t>Code de la Sécurité Intérieur </a:t>
            </a:r>
            <a:r>
              <a:rPr lang="fr-FR" sz="1200" kern="0" dirty="0">
                <a:solidFill>
                  <a:schemeClr val="bg1"/>
                </a:solidFill>
              </a:rPr>
              <a:t>(version en vigueur au 13 novembre 2023) – Tire II – Acteurs de la Sécurité Civile (Art L724-1 à L725-13).</a:t>
            </a:r>
          </a:p>
          <a:p>
            <a:pPr marL="342900" indent="-342900">
              <a:spcAft>
                <a:spcPts val="1100"/>
              </a:spcAft>
              <a:buFont typeface="Wingdings" panose="05000000000000000000" pitchFamily="2" charset="2"/>
              <a:buChar char="§"/>
            </a:pPr>
            <a:r>
              <a:rPr lang="fr-FR" kern="0" dirty="0">
                <a:solidFill>
                  <a:schemeClr val="bg1"/>
                </a:solidFill>
              </a:rPr>
              <a:t>Loi n°2017-86 du 27 janvier 2017 relative à l’égalité et la citoyenneté.</a:t>
            </a:r>
          </a:p>
          <a:p>
            <a:pPr>
              <a:spcAft>
                <a:spcPts val="1100"/>
              </a:spcAft>
            </a:pPr>
            <a:endParaRPr lang="fr-FR" kern="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100"/>
              </a:spcAft>
              <a:buFont typeface="Wingdings" panose="05000000000000000000" pitchFamily="2" charset="2"/>
              <a:buChar char="§"/>
            </a:pPr>
            <a:endParaRPr lang="fr-FR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33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83591" y="1578264"/>
            <a:ext cx="3437742" cy="251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7207" y="66230"/>
            <a:ext cx="8676786" cy="13013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AutoShape 2" descr="L&amp;#39;engagement civique des réserves communales de sécurité civile de  Haute-Cor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4" descr="L&amp;#39;engagement civique des réserves communales de sécurité civile de  Haute-Cors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6" descr="L'engagement civique des réserves communales de sécurité civile de  Haute-Cor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6710E8-16C1-4974-CE34-00937BC0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27" y="384915"/>
            <a:ext cx="7875753" cy="861774"/>
          </a:xfrm>
        </p:spPr>
        <p:txBody>
          <a:bodyPr/>
          <a:lstStyle/>
          <a:p>
            <a:r>
              <a:rPr lang="fr-FR" sz="2800" dirty="0"/>
              <a:t>La RCSC 1</a:t>
            </a:r>
            <a:r>
              <a:rPr lang="fr-FR" sz="2800" baseline="30000" dirty="0"/>
              <a:t>er</a:t>
            </a:r>
            <a:r>
              <a:rPr lang="fr-FR" sz="2800" dirty="0"/>
              <a:t> maillon de la Chaîne des secours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4A4C79-1B9E-2355-7FC0-21B60CE6F844}"/>
              </a:ext>
            </a:extLst>
          </p:cNvPr>
          <p:cNvSpPr txBox="1"/>
          <p:nvPr/>
        </p:nvSpPr>
        <p:spPr>
          <a:xfrm>
            <a:off x="3882088" y="1845547"/>
            <a:ext cx="4956985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La Réserve Communale de Sécurité Civile est placée sous l’autorité du Maire, DOS</a:t>
            </a:r>
            <a:r>
              <a:rPr lang="fr-FR" dirty="0"/>
              <a:t>*</a:t>
            </a:r>
            <a:r>
              <a:rPr lang="fr-FR" sz="2400" dirty="0"/>
              <a:t> sur le territoire de sa commune de par ses pouvoirs de police.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27CB5A-0D4F-0F09-E011-535CFE7ACC92}"/>
              </a:ext>
            </a:extLst>
          </p:cNvPr>
          <p:cNvSpPr txBox="1"/>
          <p:nvPr/>
        </p:nvSpPr>
        <p:spPr>
          <a:xfrm>
            <a:off x="463423" y="4365403"/>
            <a:ext cx="5425592" cy="15696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Le Maire est le maillon de proximité dans le domaine de la sécurité civile.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Responsable de la sauvegarde des populations.</a:t>
            </a:r>
          </a:p>
        </p:txBody>
      </p:sp>
      <p:pic>
        <p:nvPicPr>
          <p:cNvPr id="18" name="Image 17" descr="LOGO.jpg">
            <a:extLst>
              <a:ext uri="{FF2B5EF4-FFF2-40B4-BE49-F238E27FC236}">
                <a16:creationId xmlns:a16="http://schemas.microsoft.com/office/drawing/2014/main" id="{08FAAC03-8852-1DD5-DC2B-0EDDA89711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8865" y="5562600"/>
            <a:ext cx="1124272" cy="11242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E5480D9-939B-A33B-3899-BFFEB4D65559}"/>
              </a:ext>
            </a:extLst>
          </p:cNvPr>
          <p:cNvSpPr/>
          <p:nvPr/>
        </p:nvSpPr>
        <p:spPr>
          <a:xfrm>
            <a:off x="460375" y="6401627"/>
            <a:ext cx="4721225" cy="2286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Directeur des Opérations de Secours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91059EFD-ADED-9A35-CDFD-AFD86785B9D5}"/>
              </a:ext>
            </a:extLst>
          </p:cNvPr>
          <p:cNvSpPr txBox="1"/>
          <p:nvPr/>
        </p:nvSpPr>
        <p:spPr>
          <a:xfrm>
            <a:off x="914400" y="2133599"/>
            <a:ext cx="7467600" cy="19978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En cas de crise, la Réserve Communale de Sécurité Civile apporte son soutien aux populations sinistrés en complément des services de secours et en appui des services municipaux.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La RCSC contribue à la préparation, à l’information de la population face aux risques présents sur le territoire de la commune ainsi qu’au rétablissement des activités.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364676" y="1410278"/>
            <a:ext cx="8486381" cy="49244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0" tIns="0" rIns="0" bIns="0" rtlCol="0">
            <a:spAutoFit/>
          </a:bodyPr>
          <a:lstStyle/>
          <a:p>
            <a:pPr marL="22225" algn="ctr">
              <a:lnSpc>
                <a:spcPct val="100000"/>
              </a:lnSpc>
            </a:pP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Des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missio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</a:t>
            </a:r>
            <a:r>
              <a:rPr sz="32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simp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l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es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et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 </a:t>
            </a:r>
            <a:r>
              <a:rPr sz="32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</a:t>
            </a:r>
            <a:r>
              <a:rPr sz="32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</a:t>
            </a:r>
            <a:r>
              <a:rPr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43A647A-4C06-F14D-18FF-6B4306DE2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267199"/>
            <a:ext cx="2895600" cy="20313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0207CC-4EFB-6A95-89AE-8541711F1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99" y="4300727"/>
            <a:ext cx="3378909" cy="1997847"/>
          </a:xfrm>
          <a:prstGeom prst="rect">
            <a:avLst/>
          </a:prstGeom>
        </p:spPr>
      </p:pic>
      <p:pic>
        <p:nvPicPr>
          <p:cNvPr id="17" name="Image 16" descr="LOGO.jpg">
            <a:extLst>
              <a:ext uri="{FF2B5EF4-FFF2-40B4-BE49-F238E27FC236}">
                <a16:creationId xmlns:a16="http://schemas.microsoft.com/office/drawing/2014/main" id="{CB3C39E7-9DC6-1ADA-E367-5D28754D23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562600"/>
            <a:ext cx="1124272" cy="1124272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DD827B9-7670-67B1-7FA0-100383881301}"/>
              </a:ext>
            </a:extLst>
          </p:cNvPr>
          <p:cNvSpPr/>
          <p:nvPr/>
        </p:nvSpPr>
        <p:spPr>
          <a:xfrm>
            <a:off x="2196306" y="228600"/>
            <a:ext cx="4608512" cy="72008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53EB32B0-741B-44A2-0128-FEA7FAD821E8}"/>
              </a:ext>
            </a:extLst>
          </p:cNvPr>
          <p:cNvSpPr txBox="1">
            <a:spLocks/>
          </p:cNvSpPr>
          <p:nvPr/>
        </p:nvSpPr>
        <p:spPr>
          <a:xfrm>
            <a:off x="2347912" y="358684"/>
            <a:ext cx="430529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>
                <a:latin typeface="Arial"/>
                <a:ea typeface="+mj-ea"/>
                <a:cs typeface="Arial"/>
              </a:defRPr>
            </a:lvl1pPr>
          </a:lstStyle>
          <a:p>
            <a:pPr marL="90170"/>
            <a:r>
              <a:rPr lang="fr-FR" sz="280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Missions d’une R.C.S.C</a:t>
            </a:r>
            <a:endParaRPr lang="fr-FR" sz="2800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591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.jpg">
            <a:extLst>
              <a:ext uri="{FF2B5EF4-FFF2-40B4-BE49-F238E27FC236}">
                <a16:creationId xmlns:a16="http://schemas.microsoft.com/office/drawing/2014/main" id="{6471FE84-3666-4BEC-F1F2-19C41E6D01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8865" y="5562600"/>
            <a:ext cx="1124272" cy="11242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B30FE6-D667-77E2-1BDC-862BC0BE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62350"/>
            <a:ext cx="4781550" cy="28384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9E90BBD-186B-ED7D-4B03-81DB351A9EF2}"/>
              </a:ext>
            </a:extLst>
          </p:cNvPr>
          <p:cNvSpPr txBox="1"/>
          <p:nvPr/>
        </p:nvSpPr>
        <p:spPr>
          <a:xfrm>
            <a:off x="914400" y="1885950"/>
            <a:ext cx="74676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La circulaire du 12 août 2005 précise que la RCSC «ne vise en aucune manière à se substituer ou à concurrencer les services de secours et d’urgence « SDIS ».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Il faut distinguer les opérations de secours aux personnes (sauvetage) qui relèvent des SDIS et les missions de sauvegarde de la population auxquelles prends la RCSC.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C0FFCAD-971C-94AD-7B21-F0F36E74D255}"/>
              </a:ext>
            </a:extLst>
          </p:cNvPr>
          <p:cNvSpPr/>
          <p:nvPr/>
        </p:nvSpPr>
        <p:spPr>
          <a:xfrm>
            <a:off x="2196306" y="422920"/>
            <a:ext cx="4608512" cy="72008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96F64B5-DF46-D7AF-E83B-DEAB2EBF332F}"/>
              </a:ext>
            </a:extLst>
          </p:cNvPr>
          <p:cNvSpPr txBox="1">
            <a:spLocks/>
          </p:cNvSpPr>
          <p:nvPr/>
        </p:nvSpPr>
        <p:spPr>
          <a:xfrm>
            <a:off x="2347912" y="553004"/>
            <a:ext cx="430529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>
                <a:latin typeface="Arial"/>
                <a:ea typeface="+mj-ea"/>
                <a:cs typeface="Arial"/>
              </a:defRPr>
            </a:lvl1pPr>
          </a:lstStyle>
          <a:p>
            <a:pPr marL="90170"/>
            <a:r>
              <a:rPr lang="fr-FR" sz="280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Missions d’une R.C.S.C</a:t>
            </a:r>
            <a:endParaRPr lang="fr-FR" sz="2800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079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A65C598D-596E-7FCE-6555-C55E0163DB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456063"/>
              </p:ext>
            </p:extLst>
          </p:nvPr>
        </p:nvGraphicFramePr>
        <p:xfrm>
          <a:off x="1104900" y="1621006"/>
          <a:ext cx="6934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 descr="LOGO.jpg">
            <a:extLst>
              <a:ext uri="{FF2B5EF4-FFF2-40B4-BE49-F238E27FC236}">
                <a16:creationId xmlns:a16="http://schemas.microsoft.com/office/drawing/2014/main" id="{37AFF873-974F-B529-F5D9-FD116565FE0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48600" y="5638800"/>
            <a:ext cx="1124272" cy="112427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43EFED2-1F0F-D4BA-B670-17816D48D741}"/>
              </a:ext>
            </a:extLst>
          </p:cNvPr>
          <p:cNvSpPr/>
          <p:nvPr/>
        </p:nvSpPr>
        <p:spPr>
          <a:xfrm>
            <a:off x="2209800" y="304800"/>
            <a:ext cx="5334000" cy="99831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9DF0E1DD-0784-0EDC-2A9F-561C7A37C8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6951" y="304800"/>
            <a:ext cx="520064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ct val="100000"/>
              </a:lnSpc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Différence entre </a:t>
            </a:r>
            <a:b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‘’Sauvetage’’ &amp; ‘’Sauvegarde’’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97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.jpg">
            <a:extLst>
              <a:ext uri="{FF2B5EF4-FFF2-40B4-BE49-F238E27FC236}">
                <a16:creationId xmlns:a16="http://schemas.microsoft.com/office/drawing/2014/main" id="{37AFF873-974F-B529-F5D9-FD116565FE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070" y="5638800"/>
            <a:ext cx="1124272" cy="11242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E7B24F3-1B5E-AA2F-DC9D-94C00F4B85B0}"/>
              </a:ext>
            </a:extLst>
          </p:cNvPr>
          <p:cNvSpPr txBox="1"/>
          <p:nvPr/>
        </p:nvSpPr>
        <p:spPr>
          <a:xfrm>
            <a:off x="2368616" y="1883420"/>
            <a:ext cx="6607142" cy="4832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fr-FR" sz="2400" dirty="0"/>
              <a:t>Seules les missions relevant de la sauvegarde de la population sont confiées à la R.C.S.C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fr-FR" sz="2400" dirty="0"/>
              <a:t>Missions d’appui logistiques aux Sapeurs-Pompiers et Associations Agrées Sécurité Civile.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400" dirty="0"/>
              <a:t>La Réserve Communale de Sécurité Civile est complémentaire du Plan Communale de Sauvegarde, loi du 13 août 2004.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400" dirty="0"/>
              <a:t>Le P.C.S constitue le document planifiant l’organisation et la gestion de crise, à l’échelle de la commune.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2B01793-73C4-F1D1-9853-25F5C42DB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2" y="1482108"/>
            <a:ext cx="3111330" cy="255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BB9A478-E0A4-B179-8CDE-6616989C44B1}"/>
              </a:ext>
            </a:extLst>
          </p:cNvPr>
          <p:cNvSpPr/>
          <p:nvPr/>
        </p:nvSpPr>
        <p:spPr>
          <a:xfrm>
            <a:off x="2133600" y="228600"/>
            <a:ext cx="5334000" cy="99831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8167E98-8EFC-CC26-EB51-4C8D68F2C1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0751" y="228600"/>
            <a:ext cx="520064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ct val="100000"/>
              </a:lnSpc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Différence entre </a:t>
            </a:r>
            <a:b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‘’Sauvetage’’ &amp; ‘’Sauvegarde’’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8321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CC0C73E1-EF6F-34C8-A4F5-A03C8DD679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4138786"/>
              </p:ext>
            </p:extLst>
          </p:nvPr>
        </p:nvGraphicFramePr>
        <p:xfrm>
          <a:off x="1524000" y="1803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 8" descr="LOGO.jpg">
            <a:extLst>
              <a:ext uri="{FF2B5EF4-FFF2-40B4-BE49-F238E27FC236}">
                <a16:creationId xmlns:a16="http://schemas.microsoft.com/office/drawing/2014/main" id="{9B78064C-DEDF-8684-9042-7E1EC89AC8B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5070" y="5638800"/>
            <a:ext cx="1124272" cy="112427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3CC0F99-6D4A-EFCC-ADE2-80CC9D32C72D}"/>
              </a:ext>
            </a:extLst>
          </p:cNvPr>
          <p:cNvSpPr/>
          <p:nvPr/>
        </p:nvSpPr>
        <p:spPr>
          <a:xfrm>
            <a:off x="2196306" y="422920"/>
            <a:ext cx="4608512" cy="72008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BF55B8F6-208B-ED6F-DFC2-2394E4E565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0800" y="533400"/>
            <a:ext cx="430529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ct val="100000"/>
              </a:lnSpc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sz="28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R.C.S.C en 5 points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0203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de bois]]</Template>
  <TotalTime>9861</TotalTime>
  <Words>852</Words>
  <Application>Microsoft Office PowerPoint</Application>
  <PresentationFormat>Affichage à l'écran (4:3)</PresentationFormat>
  <Paragraphs>90</Paragraphs>
  <Slides>13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Bahnschrift SemiCondensed</vt:lpstr>
      <vt:lpstr>Calibri</vt:lpstr>
      <vt:lpstr>Symbol</vt:lpstr>
      <vt:lpstr>Wingdings</vt:lpstr>
      <vt:lpstr>Office Theme</vt:lpstr>
      <vt:lpstr>Présentation PowerPoint</vt:lpstr>
      <vt:lpstr>Présentation PowerPoint</vt:lpstr>
      <vt:lpstr>Présentation PowerPoint</vt:lpstr>
      <vt:lpstr>La RCSC 1er maillon de la Chaîne des secours</vt:lpstr>
      <vt:lpstr>Présentation PowerPoint</vt:lpstr>
      <vt:lpstr>Présentation PowerPoint</vt:lpstr>
      <vt:lpstr>          Différence entre  ‘’Sauvetage’’ &amp; ‘’Sauvegarde’’</vt:lpstr>
      <vt:lpstr>          Différence entre  ‘’Sauvetage’’ &amp; ‘’Sauvegarde’’</vt:lpstr>
      <vt:lpstr>La R.C.S.C en 5 points</vt:lpstr>
      <vt:lpstr>Missions d’une R.C.S.C</vt:lpstr>
      <vt:lpstr>Missions d’une R.C.S.C</vt:lpstr>
      <vt:lpstr>Présentation PowerPoint</vt:lpstr>
      <vt:lpstr>LA FEDERATION DES RESERVES COMMUNALES DE SECURITE CIVILE VOUS REMERCIE DE VOTRE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MONNIER Johnny</dc:creator>
  <cp:keywords/>
  <dc:description/>
  <cp:lastModifiedBy>Johnny</cp:lastModifiedBy>
  <cp:revision>82</cp:revision>
  <cp:lastPrinted>2021-10-18T07:31:56Z</cp:lastPrinted>
  <dcterms:created xsi:type="dcterms:W3CDTF">2021-03-30T10:51:40Z</dcterms:created>
  <dcterms:modified xsi:type="dcterms:W3CDTF">2026-02-10T10:45:44Z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2017-07-05T10:00:00Z</vt:filetime>
  </property>
  <property fmtid="{D5CDD505-2E9C-101B-9397-08002B2CF9AE}" pid="3" name="LastSaved">
    <vt:filetime>2021-03-30T10:00:00Z</vt:filetime>
  </property>
</Properties>
</file>